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Default Extension="jpg" ContentType="image/jpg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0" i="0">
                <a:solidFill>
                  <a:srgbClr val="2B263F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0" i="0">
                <a:solidFill>
                  <a:srgbClr val="2B263F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AFC1D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371621"/>
            <a:ext cx="6982423" cy="391537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6655855" cy="330506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0694" y="0"/>
            <a:ext cx="9967305" cy="10286998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081469" y="7835482"/>
            <a:ext cx="3181985" cy="0"/>
          </a:xfrm>
          <a:custGeom>
            <a:avLst/>
            <a:gdLst/>
            <a:ahLst/>
            <a:cxnLst/>
            <a:rect l="l" t="t" r="r" b="b"/>
            <a:pathLst>
              <a:path w="3181985" h="0">
                <a:moveTo>
                  <a:pt x="0" y="0"/>
                </a:moveTo>
                <a:lnTo>
                  <a:pt x="3181447" y="0"/>
                </a:lnTo>
              </a:path>
            </a:pathLst>
          </a:custGeom>
          <a:ln w="28574">
            <a:solidFill>
              <a:srgbClr val="AFC1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0" y="8422314"/>
            <a:ext cx="2049145" cy="1854200"/>
          </a:xfrm>
          <a:custGeom>
            <a:avLst/>
            <a:gdLst/>
            <a:ahLst/>
            <a:cxnLst/>
            <a:rect l="l" t="t" r="r" b="b"/>
            <a:pathLst>
              <a:path w="2049145" h="1854200">
                <a:moveTo>
                  <a:pt x="2048729" y="1854200"/>
                </a:moveTo>
                <a:lnTo>
                  <a:pt x="2008144" y="1854200"/>
                </a:lnTo>
                <a:lnTo>
                  <a:pt x="2003323" y="1816100"/>
                </a:lnTo>
                <a:lnTo>
                  <a:pt x="1997244" y="1765300"/>
                </a:lnTo>
                <a:lnTo>
                  <a:pt x="1990102" y="1714500"/>
                </a:lnTo>
                <a:lnTo>
                  <a:pt x="1981908" y="1676400"/>
                </a:lnTo>
                <a:lnTo>
                  <a:pt x="1972676" y="1625600"/>
                </a:lnTo>
                <a:lnTo>
                  <a:pt x="1962418" y="1587500"/>
                </a:lnTo>
                <a:lnTo>
                  <a:pt x="1951148" y="1536700"/>
                </a:lnTo>
                <a:lnTo>
                  <a:pt x="1938877" y="1498600"/>
                </a:lnTo>
                <a:lnTo>
                  <a:pt x="1925618" y="1447800"/>
                </a:lnTo>
                <a:lnTo>
                  <a:pt x="1911385" y="1409700"/>
                </a:lnTo>
                <a:lnTo>
                  <a:pt x="1896190" y="1358900"/>
                </a:lnTo>
                <a:lnTo>
                  <a:pt x="1880046" y="1320800"/>
                </a:lnTo>
                <a:lnTo>
                  <a:pt x="1862965" y="1282700"/>
                </a:lnTo>
                <a:lnTo>
                  <a:pt x="1844960" y="1231900"/>
                </a:lnTo>
                <a:lnTo>
                  <a:pt x="1826044" y="1193800"/>
                </a:lnTo>
                <a:lnTo>
                  <a:pt x="1806230" y="1155700"/>
                </a:lnTo>
                <a:lnTo>
                  <a:pt x="1785531" y="1117600"/>
                </a:lnTo>
                <a:lnTo>
                  <a:pt x="1763958" y="1079500"/>
                </a:lnTo>
                <a:lnTo>
                  <a:pt x="1741526" y="1028700"/>
                </a:lnTo>
                <a:lnTo>
                  <a:pt x="1718246" y="990600"/>
                </a:lnTo>
                <a:lnTo>
                  <a:pt x="1694131" y="952500"/>
                </a:lnTo>
                <a:lnTo>
                  <a:pt x="1669195" y="914400"/>
                </a:lnTo>
                <a:lnTo>
                  <a:pt x="1643450" y="876300"/>
                </a:lnTo>
                <a:lnTo>
                  <a:pt x="1616908" y="850900"/>
                </a:lnTo>
                <a:lnTo>
                  <a:pt x="1589582" y="812800"/>
                </a:lnTo>
                <a:lnTo>
                  <a:pt x="1561486" y="774700"/>
                </a:lnTo>
                <a:lnTo>
                  <a:pt x="1532631" y="736600"/>
                </a:lnTo>
                <a:lnTo>
                  <a:pt x="1503031" y="711200"/>
                </a:lnTo>
                <a:lnTo>
                  <a:pt x="1472699" y="673100"/>
                </a:lnTo>
                <a:lnTo>
                  <a:pt x="1441646" y="647700"/>
                </a:lnTo>
                <a:lnTo>
                  <a:pt x="1409886" y="609600"/>
                </a:lnTo>
                <a:lnTo>
                  <a:pt x="1377431" y="584200"/>
                </a:lnTo>
                <a:lnTo>
                  <a:pt x="1344295" y="546100"/>
                </a:lnTo>
                <a:lnTo>
                  <a:pt x="1310490" y="520700"/>
                </a:lnTo>
                <a:lnTo>
                  <a:pt x="1276029" y="495300"/>
                </a:lnTo>
                <a:lnTo>
                  <a:pt x="1240924" y="457200"/>
                </a:lnTo>
                <a:lnTo>
                  <a:pt x="1205188" y="431800"/>
                </a:lnTo>
                <a:lnTo>
                  <a:pt x="1168834" y="406400"/>
                </a:lnTo>
                <a:lnTo>
                  <a:pt x="1131875" y="381000"/>
                </a:lnTo>
                <a:lnTo>
                  <a:pt x="1094323" y="355600"/>
                </a:lnTo>
                <a:lnTo>
                  <a:pt x="1017493" y="304800"/>
                </a:lnTo>
                <a:lnTo>
                  <a:pt x="978240" y="292100"/>
                </a:lnTo>
                <a:lnTo>
                  <a:pt x="898122" y="241300"/>
                </a:lnTo>
                <a:lnTo>
                  <a:pt x="857282" y="228600"/>
                </a:lnTo>
                <a:lnTo>
                  <a:pt x="815939" y="203200"/>
                </a:lnTo>
                <a:lnTo>
                  <a:pt x="774105" y="190500"/>
                </a:lnTo>
                <a:lnTo>
                  <a:pt x="731793" y="165100"/>
                </a:lnTo>
                <a:lnTo>
                  <a:pt x="689016" y="152400"/>
                </a:lnTo>
                <a:lnTo>
                  <a:pt x="377623" y="63500"/>
                </a:lnTo>
                <a:lnTo>
                  <a:pt x="331583" y="63500"/>
                </a:lnTo>
                <a:lnTo>
                  <a:pt x="285192" y="50800"/>
                </a:lnTo>
                <a:lnTo>
                  <a:pt x="238464" y="50800"/>
                </a:lnTo>
                <a:lnTo>
                  <a:pt x="191411" y="38100"/>
                </a:lnTo>
                <a:lnTo>
                  <a:pt x="0" y="38100"/>
                </a:lnTo>
                <a:lnTo>
                  <a:pt x="0" y="0"/>
                </a:lnTo>
                <a:lnTo>
                  <a:pt x="192494" y="0"/>
                </a:lnTo>
                <a:lnTo>
                  <a:pt x="239826" y="12700"/>
                </a:lnTo>
                <a:lnTo>
                  <a:pt x="286836" y="12700"/>
                </a:lnTo>
                <a:lnTo>
                  <a:pt x="333513" y="25400"/>
                </a:lnTo>
                <a:lnTo>
                  <a:pt x="379843" y="25400"/>
                </a:lnTo>
                <a:lnTo>
                  <a:pt x="693416" y="114300"/>
                </a:lnTo>
                <a:lnTo>
                  <a:pt x="736529" y="127000"/>
                </a:lnTo>
                <a:lnTo>
                  <a:pt x="779183" y="152400"/>
                </a:lnTo>
                <a:lnTo>
                  <a:pt x="863067" y="177800"/>
                </a:lnTo>
                <a:lnTo>
                  <a:pt x="944969" y="228600"/>
                </a:lnTo>
                <a:lnTo>
                  <a:pt x="985145" y="241300"/>
                </a:lnTo>
                <a:lnTo>
                  <a:pt x="1063887" y="292100"/>
                </a:lnTo>
                <a:lnTo>
                  <a:pt x="1140398" y="342900"/>
                </a:lnTo>
                <a:lnTo>
                  <a:pt x="1177785" y="368300"/>
                </a:lnTo>
                <a:lnTo>
                  <a:pt x="1214578" y="393700"/>
                </a:lnTo>
                <a:lnTo>
                  <a:pt x="1250763" y="419100"/>
                </a:lnTo>
                <a:lnTo>
                  <a:pt x="1286328" y="444500"/>
                </a:lnTo>
                <a:lnTo>
                  <a:pt x="1321260" y="469900"/>
                </a:lnTo>
                <a:lnTo>
                  <a:pt x="1355548" y="508000"/>
                </a:lnTo>
                <a:lnTo>
                  <a:pt x="1389178" y="533400"/>
                </a:lnTo>
                <a:lnTo>
                  <a:pt x="1422139" y="571500"/>
                </a:lnTo>
                <a:lnTo>
                  <a:pt x="1454417" y="596900"/>
                </a:lnTo>
                <a:lnTo>
                  <a:pt x="1486001" y="635000"/>
                </a:lnTo>
                <a:lnTo>
                  <a:pt x="1516878" y="660400"/>
                </a:lnTo>
                <a:lnTo>
                  <a:pt x="1547035" y="698500"/>
                </a:lnTo>
                <a:lnTo>
                  <a:pt x="1576460" y="723900"/>
                </a:lnTo>
                <a:lnTo>
                  <a:pt x="1605141" y="762000"/>
                </a:lnTo>
                <a:lnTo>
                  <a:pt x="1633065" y="800100"/>
                </a:lnTo>
                <a:lnTo>
                  <a:pt x="1660219" y="838200"/>
                </a:lnTo>
                <a:lnTo>
                  <a:pt x="1686592" y="876300"/>
                </a:lnTo>
                <a:lnTo>
                  <a:pt x="1712171" y="914400"/>
                </a:lnTo>
                <a:lnTo>
                  <a:pt x="1736943" y="952500"/>
                </a:lnTo>
                <a:lnTo>
                  <a:pt x="1760896" y="990600"/>
                </a:lnTo>
                <a:lnTo>
                  <a:pt x="1784018" y="1028700"/>
                </a:lnTo>
                <a:lnTo>
                  <a:pt x="1806295" y="1066800"/>
                </a:lnTo>
                <a:lnTo>
                  <a:pt x="1827717" y="1104900"/>
                </a:lnTo>
                <a:lnTo>
                  <a:pt x="1848269" y="1143000"/>
                </a:lnTo>
                <a:lnTo>
                  <a:pt x="1867940" y="1193800"/>
                </a:lnTo>
                <a:lnTo>
                  <a:pt x="1886718" y="1231900"/>
                </a:lnTo>
                <a:lnTo>
                  <a:pt x="1904589" y="1270000"/>
                </a:lnTo>
                <a:lnTo>
                  <a:pt x="1921542" y="1320800"/>
                </a:lnTo>
                <a:lnTo>
                  <a:pt x="1937563" y="1358900"/>
                </a:lnTo>
                <a:lnTo>
                  <a:pt x="1952641" y="1397000"/>
                </a:lnTo>
                <a:lnTo>
                  <a:pt x="1966764" y="1447800"/>
                </a:lnTo>
                <a:lnTo>
                  <a:pt x="1979918" y="1485900"/>
                </a:lnTo>
                <a:lnTo>
                  <a:pt x="1992091" y="1536700"/>
                </a:lnTo>
                <a:lnTo>
                  <a:pt x="2003270" y="1574800"/>
                </a:lnTo>
                <a:lnTo>
                  <a:pt x="2013445" y="1625600"/>
                </a:lnTo>
                <a:lnTo>
                  <a:pt x="2022601" y="1676400"/>
                </a:lnTo>
                <a:lnTo>
                  <a:pt x="2030726" y="1714500"/>
                </a:lnTo>
                <a:lnTo>
                  <a:pt x="2037808" y="1765300"/>
                </a:lnTo>
                <a:lnTo>
                  <a:pt x="2043835" y="1816100"/>
                </a:lnTo>
                <a:lnTo>
                  <a:pt x="2048729" y="1854200"/>
                </a:lnTo>
                <a:close/>
              </a:path>
              <a:path w="2049145" h="1854200">
                <a:moveTo>
                  <a:pt x="1630693" y="1854200"/>
                </a:moveTo>
                <a:lnTo>
                  <a:pt x="1589990" y="1854200"/>
                </a:lnTo>
                <a:lnTo>
                  <a:pt x="1584194" y="1816100"/>
                </a:lnTo>
                <a:lnTo>
                  <a:pt x="1576659" y="1765300"/>
                </a:lnTo>
                <a:lnTo>
                  <a:pt x="1567820" y="1727200"/>
                </a:lnTo>
                <a:lnTo>
                  <a:pt x="1557695" y="1676400"/>
                </a:lnTo>
                <a:lnTo>
                  <a:pt x="1546304" y="1638300"/>
                </a:lnTo>
                <a:lnTo>
                  <a:pt x="1533669" y="1587500"/>
                </a:lnTo>
                <a:lnTo>
                  <a:pt x="1519808" y="1549400"/>
                </a:lnTo>
                <a:lnTo>
                  <a:pt x="1504742" y="1498600"/>
                </a:lnTo>
                <a:lnTo>
                  <a:pt x="1488491" y="1460500"/>
                </a:lnTo>
                <a:lnTo>
                  <a:pt x="1471075" y="1422400"/>
                </a:lnTo>
                <a:lnTo>
                  <a:pt x="1452513" y="1371600"/>
                </a:lnTo>
                <a:lnTo>
                  <a:pt x="1432826" y="1333500"/>
                </a:lnTo>
                <a:lnTo>
                  <a:pt x="1412033" y="1295400"/>
                </a:lnTo>
                <a:lnTo>
                  <a:pt x="1390155" y="1257300"/>
                </a:lnTo>
                <a:lnTo>
                  <a:pt x="1367212" y="1219200"/>
                </a:lnTo>
                <a:lnTo>
                  <a:pt x="1343223" y="1181100"/>
                </a:lnTo>
                <a:lnTo>
                  <a:pt x="1318208" y="1143000"/>
                </a:lnTo>
                <a:lnTo>
                  <a:pt x="1292188" y="1104900"/>
                </a:lnTo>
                <a:lnTo>
                  <a:pt x="1265183" y="1066800"/>
                </a:lnTo>
                <a:lnTo>
                  <a:pt x="1237212" y="1041400"/>
                </a:lnTo>
                <a:lnTo>
                  <a:pt x="1208296" y="1003300"/>
                </a:lnTo>
                <a:lnTo>
                  <a:pt x="1178453" y="965200"/>
                </a:lnTo>
                <a:lnTo>
                  <a:pt x="1147706" y="939800"/>
                </a:lnTo>
                <a:lnTo>
                  <a:pt x="1116072" y="901700"/>
                </a:lnTo>
                <a:lnTo>
                  <a:pt x="1083573" y="876300"/>
                </a:lnTo>
                <a:lnTo>
                  <a:pt x="1050229" y="838200"/>
                </a:lnTo>
                <a:lnTo>
                  <a:pt x="1016058" y="812800"/>
                </a:lnTo>
                <a:lnTo>
                  <a:pt x="981082" y="787400"/>
                </a:lnTo>
                <a:lnTo>
                  <a:pt x="945320" y="762000"/>
                </a:lnTo>
                <a:lnTo>
                  <a:pt x="908793" y="736600"/>
                </a:lnTo>
                <a:lnTo>
                  <a:pt x="871520" y="711200"/>
                </a:lnTo>
                <a:lnTo>
                  <a:pt x="833520" y="685800"/>
                </a:lnTo>
                <a:lnTo>
                  <a:pt x="794815" y="660400"/>
                </a:lnTo>
                <a:lnTo>
                  <a:pt x="755424" y="635000"/>
                </a:lnTo>
                <a:lnTo>
                  <a:pt x="715368" y="622300"/>
                </a:lnTo>
                <a:lnTo>
                  <a:pt x="674665" y="596900"/>
                </a:lnTo>
                <a:lnTo>
                  <a:pt x="633336" y="584200"/>
                </a:lnTo>
                <a:lnTo>
                  <a:pt x="591402" y="558800"/>
                </a:lnTo>
                <a:lnTo>
                  <a:pt x="505795" y="533400"/>
                </a:lnTo>
                <a:lnTo>
                  <a:pt x="282572" y="469900"/>
                </a:lnTo>
                <a:lnTo>
                  <a:pt x="236509" y="469900"/>
                </a:lnTo>
                <a:lnTo>
                  <a:pt x="190020" y="457200"/>
                </a:lnTo>
                <a:lnTo>
                  <a:pt x="95843" y="457200"/>
                </a:lnTo>
                <a:lnTo>
                  <a:pt x="48195" y="444500"/>
                </a:lnTo>
                <a:lnTo>
                  <a:pt x="0" y="444500"/>
                </a:lnTo>
                <a:lnTo>
                  <a:pt x="0" y="406400"/>
                </a:lnTo>
                <a:lnTo>
                  <a:pt x="96532" y="406400"/>
                </a:lnTo>
                <a:lnTo>
                  <a:pt x="144163" y="419100"/>
                </a:lnTo>
                <a:lnTo>
                  <a:pt x="191414" y="419100"/>
                </a:lnTo>
                <a:lnTo>
                  <a:pt x="238264" y="431800"/>
                </a:lnTo>
                <a:lnTo>
                  <a:pt x="284693" y="431800"/>
                </a:lnTo>
                <a:lnTo>
                  <a:pt x="553361" y="508000"/>
                </a:lnTo>
                <a:lnTo>
                  <a:pt x="638677" y="533400"/>
                </a:lnTo>
                <a:lnTo>
                  <a:pt x="680453" y="558800"/>
                </a:lnTo>
                <a:lnTo>
                  <a:pt x="721614" y="571500"/>
                </a:lnTo>
                <a:lnTo>
                  <a:pt x="762142" y="596900"/>
                </a:lnTo>
                <a:lnTo>
                  <a:pt x="802018" y="622300"/>
                </a:lnTo>
                <a:lnTo>
                  <a:pt x="841221" y="647700"/>
                </a:lnTo>
                <a:lnTo>
                  <a:pt x="879732" y="660400"/>
                </a:lnTo>
                <a:lnTo>
                  <a:pt x="917533" y="685800"/>
                </a:lnTo>
                <a:lnTo>
                  <a:pt x="954603" y="711200"/>
                </a:lnTo>
                <a:lnTo>
                  <a:pt x="990923" y="736600"/>
                </a:lnTo>
                <a:lnTo>
                  <a:pt x="1026474" y="774700"/>
                </a:lnTo>
                <a:lnTo>
                  <a:pt x="1061237" y="800100"/>
                </a:lnTo>
                <a:lnTo>
                  <a:pt x="1095192" y="825500"/>
                </a:lnTo>
                <a:lnTo>
                  <a:pt x="1128319" y="863600"/>
                </a:lnTo>
                <a:lnTo>
                  <a:pt x="1160600" y="889000"/>
                </a:lnTo>
                <a:lnTo>
                  <a:pt x="1192015" y="927100"/>
                </a:lnTo>
                <a:lnTo>
                  <a:pt x="1222544" y="952500"/>
                </a:lnTo>
                <a:lnTo>
                  <a:pt x="1252168" y="990600"/>
                </a:lnTo>
                <a:lnTo>
                  <a:pt x="1280868" y="1028700"/>
                </a:lnTo>
                <a:lnTo>
                  <a:pt x="1308625" y="1066800"/>
                </a:lnTo>
                <a:lnTo>
                  <a:pt x="1335418" y="1092200"/>
                </a:lnTo>
                <a:lnTo>
                  <a:pt x="1361229" y="1130300"/>
                </a:lnTo>
                <a:lnTo>
                  <a:pt x="1386038" y="1168400"/>
                </a:lnTo>
                <a:lnTo>
                  <a:pt x="1409826" y="1206500"/>
                </a:lnTo>
                <a:lnTo>
                  <a:pt x="1432573" y="1244600"/>
                </a:lnTo>
                <a:lnTo>
                  <a:pt x="1454261" y="1295400"/>
                </a:lnTo>
                <a:lnTo>
                  <a:pt x="1474869" y="1333500"/>
                </a:lnTo>
                <a:lnTo>
                  <a:pt x="1494378" y="1371600"/>
                </a:lnTo>
                <a:lnTo>
                  <a:pt x="1512769" y="1409700"/>
                </a:lnTo>
                <a:lnTo>
                  <a:pt x="1530023" y="1460500"/>
                </a:lnTo>
                <a:lnTo>
                  <a:pt x="1546119" y="1498600"/>
                </a:lnTo>
                <a:lnTo>
                  <a:pt x="1561039" y="1536700"/>
                </a:lnTo>
                <a:lnTo>
                  <a:pt x="1574764" y="1587500"/>
                </a:lnTo>
                <a:lnTo>
                  <a:pt x="1587274" y="1625600"/>
                </a:lnTo>
                <a:lnTo>
                  <a:pt x="1598549" y="1676400"/>
                </a:lnTo>
                <a:lnTo>
                  <a:pt x="1608570" y="1714500"/>
                </a:lnTo>
                <a:lnTo>
                  <a:pt x="1617318" y="1765300"/>
                </a:lnTo>
                <a:lnTo>
                  <a:pt x="1624773" y="1816100"/>
                </a:lnTo>
                <a:lnTo>
                  <a:pt x="1630693" y="1854200"/>
                </a:lnTo>
                <a:close/>
              </a:path>
              <a:path w="2049145" h="1854200">
                <a:moveTo>
                  <a:pt x="283386" y="863600"/>
                </a:moveTo>
                <a:lnTo>
                  <a:pt x="0" y="863600"/>
                </a:lnTo>
                <a:lnTo>
                  <a:pt x="0" y="825500"/>
                </a:lnTo>
                <a:lnTo>
                  <a:pt x="120273" y="825500"/>
                </a:lnTo>
                <a:lnTo>
                  <a:pt x="135238" y="838200"/>
                </a:lnTo>
                <a:lnTo>
                  <a:pt x="209706" y="838200"/>
                </a:lnTo>
                <a:lnTo>
                  <a:pt x="224513" y="850900"/>
                </a:lnTo>
                <a:lnTo>
                  <a:pt x="268727" y="850900"/>
                </a:lnTo>
                <a:lnTo>
                  <a:pt x="283386" y="863600"/>
                </a:lnTo>
                <a:close/>
              </a:path>
              <a:path w="2049145" h="1854200">
                <a:moveTo>
                  <a:pt x="341576" y="876300"/>
                </a:moveTo>
                <a:lnTo>
                  <a:pt x="101886" y="876300"/>
                </a:lnTo>
                <a:lnTo>
                  <a:pt x="87390" y="863600"/>
                </a:lnTo>
                <a:lnTo>
                  <a:pt x="327102" y="863600"/>
                </a:lnTo>
                <a:lnTo>
                  <a:pt x="341576" y="876300"/>
                </a:lnTo>
                <a:close/>
              </a:path>
              <a:path w="2049145" h="1854200">
                <a:moveTo>
                  <a:pt x="384688" y="889000"/>
                </a:moveTo>
                <a:lnTo>
                  <a:pt x="202815" y="889000"/>
                </a:lnTo>
                <a:lnTo>
                  <a:pt x="188473" y="876300"/>
                </a:lnTo>
                <a:lnTo>
                  <a:pt x="370374" y="876300"/>
                </a:lnTo>
                <a:lnTo>
                  <a:pt x="384688" y="889000"/>
                </a:lnTo>
                <a:close/>
              </a:path>
              <a:path w="2049145" h="1854200">
                <a:moveTo>
                  <a:pt x="413142" y="901700"/>
                </a:moveTo>
                <a:lnTo>
                  <a:pt x="274030" y="901700"/>
                </a:lnTo>
                <a:lnTo>
                  <a:pt x="259862" y="889000"/>
                </a:lnTo>
                <a:lnTo>
                  <a:pt x="398944" y="889000"/>
                </a:lnTo>
                <a:lnTo>
                  <a:pt x="413142" y="901700"/>
                </a:lnTo>
                <a:close/>
              </a:path>
              <a:path w="2049145" h="1854200">
                <a:moveTo>
                  <a:pt x="455351" y="914400"/>
                </a:moveTo>
                <a:lnTo>
                  <a:pt x="316282" y="914400"/>
                </a:lnTo>
                <a:lnTo>
                  <a:pt x="302244" y="901700"/>
                </a:lnTo>
                <a:lnTo>
                  <a:pt x="441348" y="901700"/>
                </a:lnTo>
                <a:lnTo>
                  <a:pt x="455351" y="914400"/>
                </a:lnTo>
                <a:close/>
              </a:path>
              <a:path w="2049145" h="1854200">
                <a:moveTo>
                  <a:pt x="483154" y="927100"/>
                </a:moveTo>
                <a:lnTo>
                  <a:pt x="358104" y="927100"/>
                </a:lnTo>
                <a:lnTo>
                  <a:pt x="344214" y="914400"/>
                </a:lnTo>
                <a:lnTo>
                  <a:pt x="469288" y="914400"/>
                </a:lnTo>
                <a:lnTo>
                  <a:pt x="483154" y="927100"/>
                </a:lnTo>
                <a:close/>
              </a:path>
              <a:path w="2049145" h="1854200">
                <a:moveTo>
                  <a:pt x="510661" y="939800"/>
                </a:moveTo>
                <a:lnTo>
                  <a:pt x="399439" y="939800"/>
                </a:lnTo>
                <a:lnTo>
                  <a:pt x="385717" y="927100"/>
                </a:lnTo>
                <a:lnTo>
                  <a:pt x="496945" y="927100"/>
                </a:lnTo>
                <a:lnTo>
                  <a:pt x="510661" y="939800"/>
                </a:lnTo>
                <a:close/>
              </a:path>
              <a:path w="2049145" h="1854200">
                <a:moveTo>
                  <a:pt x="537866" y="952500"/>
                </a:moveTo>
                <a:lnTo>
                  <a:pt x="440233" y="952500"/>
                </a:lnTo>
                <a:lnTo>
                  <a:pt x="426699" y="939800"/>
                </a:lnTo>
                <a:lnTo>
                  <a:pt x="524303" y="939800"/>
                </a:lnTo>
                <a:lnTo>
                  <a:pt x="537866" y="952500"/>
                </a:lnTo>
                <a:close/>
              </a:path>
              <a:path w="2049145" h="1854200">
                <a:moveTo>
                  <a:pt x="564742" y="965200"/>
                </a:moveTo>
                <a:lnTo>
                  <a:pt x="467103" y="965200"/>
                </a:lnTo>
                <a:lnTo>
                  <a:pt x="453702" y="952500"/>
                </a:lnTo>
                <a:lnTo>
                  <a:pt x="551345" y="952500"/>
                </a:lnTo>
                <a:lnTo>
                  <a:pt x="564742" y="965200"/>
                </a:lnTo>
                <a:close/>
              </a:path>
              <a:path w="2049145" h="1854200">
                <a:moveTo>
                  <a:pt x="604417" y="990600"/>
                </a:moveTo>
                <a:lnTo>
                  <a:pt x="519980" y="990600"/>
                </a:lnTo>
                <a:lnTo>
                  <a:pt x="506873" y="977900"/>
                </a:lnTo>
                <a:lnTo>
                  <a:pt x="493689" y="977900"/>
                </a:lnTo>
                <a:lnTo>
                  <a:pt x="480432" y="965200"/>
                </a:lnTo>
                <a:lnTo>
                  <a:pt x="578055" y="965200"/>
                </a:lnTo>
                <a:lnTo>
                  <a:pt x="604417" y="990600"/>
                </a:lnTo>
                <a:close/>
              </a:path>
              <a:path w="2049145" h="1854200">
                <a:moveTo>
                  <a:pt x="630415" y="1003300"/>
                </a:moveTo>
                <a:lnTo>
                  <a:pt x="545955" y="1003300"/>
                </a:lnTo>
                <a:lnTo>
                  <a:pt x="533008" y="990600"/>
                </a:lnTo>
                <a:lnTo>
                  <a:pt x="617462" y="990600"/>
                </a:lnTo>
                <a:lnTo>
                  <a:pt x="630415" y="1003300"/>
                </a:lnTo>
                <a:close/>
              </a:path>
              <a:path w="2049145" h="1854200">
                <a:moveTo>
                  <a:pt x="668695" y="1028700"/>
                </a:moveTo>
                <a:lnTo>
                  <a:pt x="596908" y="1028700"/>
                </a:lnTo>
                <a:lnTo>
                  <a:pt x="584300" y="1016000"/>
                </a:lnTo>
                <a:lnTo>
                  <a:pt x="571605" y="1016000"/>
                </a:lnTo>
                <a:lnTo>
                  <a:pt x="558822" y="1003300"/>
                </a:lnTo>
                <a:lnTo>
                  <a:pt x="643274" y="1003300"/>
                </a:lnTo>
                <a:lnTo>
                  <a:pt x="668695" y="1028700"/>
                </a:lnTo>
                <a:close/>
              </a:path>
              <a:path w="2049145" h="1854200">
                <a:moveTo>
                  <a:pt x="706070" y="1054100"/>
                </a:moveTo>
                <a:lnTo>
                  <a:pt x="634187" y="1054100"/>
                </a:lnTo>
                <a:lnTo>
                  <a:pt x="609427" y="1028700"/>
                </a:lnTo>
                <a:lnTo>
                  <a:pt x="681257" y="1028700"/>
                </a:lnTo>
                <a:lnTo>
                  <a:pt x="706070" y="1054100"/>
                </a:lnTo>
                <a:close/>
              </a:path>
              <a:path w="2049145" h="1854200">
                <a:moveTo>
                  <a:pt x="742489" y="1079500"/>
                </a:moveTo>
                <a:lnTo>
                  <a:pt x="670607" y="1079500"/>
                </a:lnTo>
                <a:lnTo>
                  <a:pt x="646423" y="1054100"/>
                </a:lnTo>
                <a:lnTo>
                  <a:pt x="718317" y="1054100"/>
                </a:lnTo>
                <a:lnTo>
                  <a:pt x="742489" y="1079500"/>
                </a:lnTo>
                <a:close/>
              </a:path>
              <a:path w="2049145" h="1854200">
                <a:moveTo>
                  <a:pt x="845513" y="1168400"/>
                </a:moveTo>
                <a:lnTo>
                  <a:pt x="785180" y="1168400"/>
                </a:lnTo>
                <a:lnTo>
                  <a:pt x="774227" y="1155700"/>
                </a:lnTo>
                <a:lnTo>
                  <a:pt x="763157" y="1143000"/>
                </a:lnTo>
                <a:lnTo>
                  <a:pt x="751972" y="1130300"/>
                </a:lnTo>
                <a:lnTo>
                  <a:pt x="740673" y="1130300"/>
                </a:lnTo>
                <a:lnTo>
                  <a:pt x="729264" y="1117600"/>
                </a:lnTo>
                <a:lnTo>
                  <a:pt x="717746" y="1104900"/>
                </a:lnTo>
                <a:lnTo>
                  <a:pt x="706118" y="1104900"/>
                </a:lnTo>
                <a:lnTo>
                  <a:pt x="682547" y="1079500"/>
                </a:lnTo>
                <a:lnTo>
                  <a:pt x="754406" y="1079500"/>
                </a:lnTo>
                <a:lnTo>
                  <a:pt x="766209" y="1092200"/>
                </a:lnTo>
                <a:lnTo>
                  <a:pt x="777899" y="1104900"/>
                </a:lnTo>
                <a:lnTo>
                  <a:pt x="789472" y="1117600"/>
                </a:lnTo>
                <a:lnTo>
                  <a:pt x="800924" y="1117600"/>
                </a:lnTo>
                <a:lnTo>
                  <a:pt x="812256" y="1130300"/>
                </a:lnTo>
                <a:lnTo>
                  <a:pt x="823467" y="1143000"/>
                </a:lnTo>
                <a:lnTo>
                  <a:pt x="834554" y="1155700"/>
                </a:lnTo>
                <a:lnTo>
                  <a:pt x="845513" y="1168400"/>
                </a:lnTo>
                <a:close/>
              </a:path>
              <a:path w="2049145" h="1854200">
                <a:moveTo>
                  <a:pt x="1210590" y="1854200"/>
                </a:moveTo>
                <a:lnTo>
                  <a:pt x="1168121" y="1854200"/>
                </a:lnTo>
                <a:lnTo>
                  <a:pt x="1165534" y="1828800"/>
                </a:lnTo>
                <a:lnTo>
                  <a:pt x="1162772" y="1816100"/>
                </a:lnTo>
                <a:lnTo>
                  <a:pt x="1153440" y="1778000"/>
                </a:lnTo>
                <a:lnTo>
                  <a:pt x="1142547" y="1739900"/>
                </a:lnTo>
                <a:lnTo>
                  <a:pt x="1138572" y="1727200"/>
                </a:lnTo>
                <a:lnTo>
                  <a:pt x="1134426" y="1701800"/>
                </a:lnTo>
                <a:lnTo>
                  <a:pt x="1120967" y="1663700"/>
                </a:lnTo>
                <a:lnTo>
                  <a:pt x="1105991" y="1625600"/>
                </a:lnTo>
                <a:lnTo>
                  <a:pt x="1089518" y="1587500"/>
                </a:lnTo>
                <a:lnTo>
                  <a:pt x="1071573" y="1549400"/>
                </a:lnTo>
                <a:lnTo>
                  <a:pt x="1052178" y="1511300"/>
                </a:lnTo>
                <a:lnTo>
                  <a:pt x="1031359" y="1473200"/>
                </a:lnTo>
                <a:lnTo>
                  <a:pt x="1009145" y="1435100"/>
                </a:lnTo>
                <a:lnTo>
                  <a:pt x="985566" y="1397000"/>
                </a:lnTo>
                <a:lnTo>
                  <a:pt x="960654" y="1358900"/>
                </a:lnTo>
                <a:lnTo>
                  <a:pt x="934441" y="1320800"/>
                </a:lnTo>
                <a:lnTo>
                  <a:pt x="906963" y="1282700"/>
                </a:lnTo>
                <a:lnTo>
                  <a:pt x="897530" y="1282700"/>
                </a:lnTo>
                <a:lnTo>
                  <a:pt x="887963" y="1270000"/>
                </a:lnTo>
                <a:lnTo>
                  <a:pt x="878260" y="1257300"/>
                </a:lnTo>
                <a:lnTo>
                  <a:pt x="868425" y="1244600"/>
                </a:lnTo>
                <a:lnTo>
                  <a:pt x="858461" y="1231900"/>
                </a:lnTo>
                <a:lnTo>
                  <a:pt x="848368" y="1219200"/>
                </a:lnTo>
                <a:lnTo>
                  <a:pt x="838146" y="1219200"/>
                </a:lnTo>
                <a:lnTo>
                  <a:pt x="827798" y="1206500"/>
                </a:lnTo>
                <a:lnTo>
                  <a:pt x="817327" y="1193800"/>
                </a:lnTo>
                <a:lnTo>
                  <a:pt x="806733" y="1181100"/>
                </a:lnTo>
                <a:lnTo>
                  <a:pt x="796016" y="1168400"/>
                </a:lnTo>
                <a:lnTo>
                  <a:pt x="856346" y="1168400"/>
                </a:lnTo>
                <a:lnTo>
                  <a:pt x="888066" y="1206500"/>
                </a:lnTo>
                <a:lnTo>
                  <a:pt x="918583" y="1244600"/>
                </a:lnTo>
                <a:lnTo>
                  <a:pt x="928479" y="1244600"/>
                </a:lnTo>
                <a:lnTo>
                  <a:pt x="957327" y="1282700"/>
                </a:lnTo>
                <a:lnTo>
                  <a:pt x="984877" y="1320800"/>
                </a:lnTo>
                <a:lnTo>
                  <a:pt x="1011092" y="1358900"/>
                </a:lnTo>
                <a:lnTo>
                  <a:pt x="1035938" y="1397000"/>
                </a:lnTo>
                <a:lnTo>
                  <a:pt x="1059380" y="1435100"/>
                </a:lnTo>
                <a:lnTo>
                  <a:pt x="1081386" y="1473200"/>
                </a:lnTo>
                <a:lnTo>
                  <a:pt x="1101926" y="1511300"/>
                </a:lnTo>
                <a:lnTo>
                  <a:pt x="1120974" y="1549400"/>
                </a:lnTo>
                <a:lnTo>
                  <a:pt x="1132830" y="1587500"/>
                </a:lnTo>
                <a:lnTo>
                  <a:pt x="1138503" y="1600200"/>
                </a:lnTo>
                <a:lnTo>
                  <a:pt x="1154488" y="1638300"/>
                </a:lnTo>
                <a:lnTo>
                  <a:pt x="1168908" y="1676400"/>
                </a:lnTo>
                <a:lnTo>
                  <a:pt x="1177644" y="1714500"/>
                </a:lnTo>
                <a:lnTo>
                  <a:pt x="1181746" y="1727200"/>
                </a:lnTo>
                <a:lnTo>
                  <a:pt x="1192982" y="1765300"/>
                </a:lnTo>
                <a:lnTo>
                  <a:pt x="1199575" y="1803400"/>
                </a:lnTo>
                <a:lnTo>
                  <a:pt x="1202601" y="1816100"/>
                </a:lnTo>
                <a:lnTo>
                  <a:pt x="1205446" y="1828800"/>
                </a:lnTo>
                <a:lnTo>
                  <a:pt x="1208109" y="1841500"/>
                </a:lnTo>
                <a:lnTo>
                  <a:pt x="1210590" y="1854200"/>
                </a:lnTo>
                <a:close/>
              </a:path>
              <a:path w="2049145" h="1854200">
                <a:moveTo>
                  <a:pt x="244793" y="1282700"/>
                </a:moveTo>
                <a:lnTo>
                  <a:pt x="0" y="1282700"/>
                </a:lnTo>
                <a:lnTo>
                  <a:pt x="0" y="1244600"/>
                </a:lnTo>
                <a:lnTo>
                  <a:pt x="118984" y="1244600"/>
                </a:lnTo>
                <a:lnTo>
                  <a:pt x="128811" y="1257300"/>
                </a:lnTo>
                <a:lnTo>
                  <a:pt x="187308" y="1257300"/>
                </a:lnTo>
                <a:lnTo>
                  <a:pt x="196968" y="1270000"/>
                </a:lnTo>
                <a:lnTo>
                  <a:pt x="235296" y="1270000"/>
                </a:lnTo>
                <a:lnTo>
                  <a:pt x="244793" y="1282700"/>
                </a:lnTo>
                <a:close/>
              </a:path>
              <a:path w="2049145" h="1854200">
                <a:moveTo>
                  <a:pt x="282398" y="1295400"/>
                </a:moveTo>
                <a:lnTo>
                  <a:pt x="113111" y="1295400"/>
                </a:lnTo>
                <a:lnTo>
                  <a:pt x="94403" y="1282700"/>
                </a:lnTo>
                <a:lnTo>
                  <a:pt x="273057" y="1282700"/>
                </a:lnTo>
                <a:lnTo>
                  <a:pt x="282398" y="1295400"/>
                </a:lnTo>
                <a:close/>
              </a:path>
              <a:path w="2049145" h="1854200">
                <a:moveTo>
                  <a:pt x="310160" y="1308100"/>
                </a:moveTo>
                <a:lnTo>
                  <a:pt x="187168" y="1308100"/>
                </a:lnTo>
                <a:lnTo>
                  <a:pt x="168801" y="1295400"/>
                </a:lnTo>
                <a:lnTo>
                  <a:pt x="300950" y="1295400"/>
                </a:lnTo>
                <a:lnTo>
                  <a:pt x="310160" y="1308100"/>
                </a:lnTo>
                <a:close/>
              </a:path>
              <a:path w="2049145" h="1854200">
                <a:moveTo>
                  <a:pt x="337501" y="1320800"/>
                </a:moveTo>
                <a:lnTo>
                  <a:pt x="223563" y="1320800"/>
                </a:lnTo>
                <a:lnTo>
                  <a:pt x="205422" y="1308100"/>
                </a:lnTo>
                <a:lnTo>
                  <a:pt x="328437" y="1308100"/>
                </a:lnTo>
                <a:lnTo>
                  <a:pt x="337501" y="1320800"/>
                </a:lnTo>
                <a:close/>
              </a:path>
              <a:path w="2049145" h="1854200">
                <a:moveTo>
                  <a:pt x="390779" y="1346200"/>
                </a:moveTo>
                <a:lnTo>
                  <a:pt x="294652" y="1346200"/>
                </a:lnTo>
                <a:lnTo>
                  <a:pt x="259420" y="1320800"/>
                </a:lnTo>
                <a:lnTo>
                  <a:pt x="355479" y="1320800"/>
                </a:lnTo>
                <a:lnTo>
                  <a:pt x="364387" y="1333500"/>
                </a:lnTo>
                <a:lnTo>
                  <a:pt x="382038" y="1333500"/>
                </a:lnTo>
                <a:lnTo>
                  <a:pt x="390779" y="1346200"/>
                </a:lnTo>
                <a:close/>
              </a:path>
              <a:path w="2049145" h="1854200">
                <a:moveTo>
                  <a:pt x="416640" y="1358900"/>
                </a:moveTo>
                <a:lnTo>
                  <a:pt x="329175" y="1358900"/>
                </a:lnTo>
                <a:lnTo>
                  <a:pt x="312013" y="1346200"/>
                </a:lnTo>
                <a:lnTo>
                  <a:pt x="408080" y="1346200"/>
                </a:lnTo>
                <a:lnTo>
                  <a:pt x="416640" y="1358900"/>
                </a:lnTo>
                <a:close/>
              </a:path>
              <a:path w="2049145" h="1854200">
                <a:moveTo>
                  <a:pt x="474730" y="1397000"/>
                </a:moveTo>
                <a:lnTo>
                  <a:pt x="395762" y="1397000"/>
                </a:lnTo>
                <a:lnTo>
                  <a:pt x="379452" y="1384300"/>
                </a:lnTo>
                <a:lnTo>
                  <a:pt x="346139" y="1358900"/>
                </a:lnTo>
                <a:lnTo>
                  <a:pt x="425138" y="1358900"/>
                </a:lnTo>
                <a:lnTo>
                  <a:pt x="433570" y="1371600"/>
                </a:lnTo>
                <a:lnTo>
                  <a:pt x="450239" y="1371600"/>
                </a:lnTo>
                <a:lnTo>
                  <a:pt x="458473" y="1384300"/>
                </a:lnTo>
                <a:lnTo>
                  <a:pt x="466637" y="1384300"/>
                </a:lnTo>
                <a:lnTo>
                  <a:pt x="474730" y="1397000"/>
                </a:lnTo>
                <a:close/>
              </a:path>
              <a:path w="2049145" h="1854200">
                <a:moveTo>
                  <a:pt x="786055" y="1854200"/>
                </a:moveTo>
                <a:lnTo>
                  <a:pt x="745150" y="1854200"/>
                </a:lnTo>
                <a:lnTo>
                  <a:pt x="741896" y="1841500"/>
                </a:lnTo>
                <a:lnTo>
                  <a:pt x="736622" y="1828800"/>
                </a:lnTo>
                <a:lnTo>
                  <a:pt x="730905" y="1816100"/>
                </a:lnTo>
                <a:lnTo>
                  <a:pt x="724753" y="1790700"/>
                </a:lnTo>
                <a:lnTo>
                  <a:pt x="718164" y="1778000"/>
                </a:lnTo>
                <a:lnTo>
                  <a:pt x="711140" y="1752600"/>
                </a:lnTo>
                <a:lnTo>
                  <a:pt x="703688" y="1739900"/>
                </a:lnTo>
                <a:lnTo>
                  <a:pt x="695818" y="1727200"/>
                </a:lnTo>
                <a:lnTo>
                  <a:pt x="687529" y="1701800"/>
                </a:lnTo>
                <a:lnTo>
                  <a:pt x="678821" y="1689100"/>
                </a:lnTo>
                <a:lnTo>
                  <a:pt x="669706" y="1676400"/>
                </a:lnTo>
                <a:lnTo>
                  <a:pt x="660194" y="1651000"/>
                </a:lnTo>
                <a:lnTo>
                  <a:pt x="650284" y="1638300"/>
                </a:lnTo>
                <a:lnTo>
                  <a:pt x="639977" y="1625600"/>
                </a:lnTo>
                <a:lnTo>
                  <a:pt x="629286" y="1612900"/>
                </a:lnTo>
                <a:lnTo>
                  <a:pt x="618223" y="1587500"/>
                </a:lnTo>
                <a:lnTo>
                  <a:pt x="582816" y="1549400"/>
                </a:lnTo>
                <a:lnTo>
                  <a:pt x="544263" y="1511300"/>
                </a:lnTo>
                <a:lnTo>
                  <a:pt x="502767" y="1473200"/>
                </a:lnTo>
                <a:lnTo>
                  <a:pt x="473565" y="1447800"/>
                </a:lnTo>
                <a:lnTo>
                  <a:pt x="443241" y="1422400"/>
                </a:lnTo>
                <a:lnTo>
                  <a:pt x="411833" y="1397000"/>
                </a:lnTo>
                <a:lnTo>
                  <a:pt x="482753" y="1397000"/>
                </a:lnTo>
                <a:lnTo>
                  <a:pt x="490704" y="1409700"/>
                </a:lnTo>
                <a:lnTo>
                  <a:pt x="498579" y="1409700"/>
                </a:lnTo>
                <a:lnTo>
                  <a:pt x="506380" y="1422400"/>
                </a:lnTo>
                <a:lnTo>
                  <a:pt x="514105" y="1422400"/>
                </a:lnTo>
                <a:lnTo>
                  <a:pt x="521753" y="1435100"/>
                </a:lnTo>
                <a:lnTo>
                  <a:pt x="529321" y="1435100"/>
                </a:lnTo>
                <a:lnTo>
                  <a:pt x="536809" y="1447800"/>
                </a:lnTo>
                <a:lnTo>
                  <a:pt x="544218" y="1447800"/>
                </a:lnTo>
                <a:lnTo>
                  <a:pt x="551545" y="1460500"/>
                </a:lnTo>
                <a:lnTo>
                  <a:pt x="558787" y="1460500"/>
                </a:lnTo>
                <a:lnTo>
                  <a:pt x="565946" y="1473200"/>
                </a:lnTo>
                <a:lnTo>
                  <a:pt x="573020" y="1473200"/>
                </a:lnTo>
                <a:lnTo>
                  <a:pt x="580008" y="1485900"/>
                </a:lnTo>
                <a:lnTo>
                  <a:pt x="586908" y="1498600"/>
                </a:lnTo>
                <a:lnTo>
                  <a:pt x="593720" y="1498600"/>
                </a:lnTo>
                <a:lnTo>
                  <a:pt x="600442" y="1511300"/>
                </a:lnTo>
                <a:lnTo>
                  <a:pt x="607075" y="1511300"/>
                </a:lnTo>
                <a:lnTo>
                  <a:pt x="613616" y="1524000"/>
                </a:lnTo>
                <a:lnTo>
                  <a:pt x="620063" y="1524000"/>
                </a:lnTo>
                <a:lnTo>
                  <a:pt x="626419" y="1536700"/>
                </a:lnTo>
                <a:lnTo>
                  <a:pt x="632680" y="1549400"/>
                </a:lnTo>
                <a:lnTo>
                  <a:pt x="638845" y="1549400"/>
                </a:lnTo>
                <a:lnTo>
                  <a:pt x="644914" y="1562100"/>
                </a:lnTo>
                <a:lnTo>
                  <a:pt x="650886" y="1574800"/>
                </a:lnTo>
                <a:lnTo>
                  <a:pt x="656760" y="1574800"/>
                </a:lnTo>
                <a:lnTo>
                  <a:pt x="662535" y="1587500"/>
                </a:lnTo>
                <a:lnTo>
                  <a:pt x="668210" y="1587500"/>
                </a:lnTo>
                <a:lnTo>
                  <a:pt x="673785" y="1600200"/>
                </a:lnTo>
                <a:lnTo>
                  <a:pt x="679259" y="1612900"/>
                </a:lnTo>
                <a:lnTo>
                  <a:pt x="684630" y="1612900"/>
                </a:lnTo>
                <a:lnTo>
                  <a:pt x="689897" y="1625600"/>
                </a:lnTo>
                <a:lnTo>
                  <a:pt x="695062" y="1638300"/>
                </a:lnTo>
                <a:lnTo>
                  <a:pt x="700121" y="1638300"/>
                </a:lnTo>
                <a:lnTo>
                  <a:pt x="705075" y="1651000"/>
                </a:lnTo>
                <a:lnTo>
                  <a:pt x="709923" y="1663700"/>
                </a:lnTo>
                <a:lnTo>
                  <a:pt x="714664" y="1663700"/>
                </a:lnTo>
                <a:lnTo>
                  <a:pt x="719298" y="1676400"/>
                </a:lnTo>
                <a:lnTo>
                  <a:pt x="723823" y="1689100"/>
                </a:lnTo>
                <a:lnTo>
                  <a:pt x="728238" y="1701800"/>
                </a:lnTo>
                <a:lnTo>
                  <a:pt x="732545" y="1701800"/>
                </a:lnTo>
                <a:lnTo>
                  <a:pt x="736741" y="1714500"/>
                </a:lnTo>
                <a:lnTo>
                  <a:pt x="740826" y="1727200"/>
                </a:lnTo>
                <a:lnTo>
                  <a:pt x="744799" y="1727200"/>
                </a:lnTo>
                <a:lnTo>
                  <a:pt x="748661" y="1739900"/>
                </a:lnTo>
                <a:lnTo>
                  <a:pt x="752410" y="1752600"/>
                </a:lnTo>
                <a:lnTo>
                  <a:pt x="756045" y="1765300"/>
                </a:lnTo>
                <a:lnTo>
                  <a:pt x="759567" y="1765300"/>
                </a:lnTo>
                <a:lnTo>
                  <a:pt x="762974" y="1778000"/>
                </a:lnTo>
                <a:lnTo>
                  <a:pt x="766267" y="1790700"/>
                </a:lnTo>
                <a:lnTo>
                  <a:pt x="769443" y="1790700"/>
                </a:lnTo>
                <a:lnTo>
                  <a:pt x="772504" y="1803400"/>
                </a:lnTo>
                <a:lnTo>
                  <a:pt x="775448" y="1816100"/>
                </a:lnTo>
                <a:lnTo>
                  <a:pt x="778277" y="1828800"/>
                </a:lnTo>
                <a:lnTo>
                  <a:pt x="780987" y="1828800"/>
                </a:lnTo>
                <a:lnTo>
                  <a:pt x="783580" y="1841500"/>
                </a:lnTo>
                <a:lnTo>
                  <a:pt x="786055" y="1854200"/>
                </a:lnTo>
                <a:close/>
              </a:path>
              <a:path w="2049145" h="1854200">
                <a:moveTo>
                  <a:pt x="177532" y="1701800"/>
                </a:moveTo>
                <a:lnTo>
                  <a:pt x="0" y="1701800"/>
                </a:lnTo>
                <a:lnTo>
                  <a:pt x="0" y="1651000"/>
                </a:lnTo>
                <a:lnTo>
                  <a:pt x="19554" y="1651000"/>
                </a:lnTo>
                <a:lnTo>
                  <a:pt x="29213" y="1663700"/>
                </a:lnTo>
                <a:lnTo>
                  <a:pt x="96036" y="1663700"/>
                </a:lnTo>
                <a:lnTo>
                  <a:pt x="105394" y="1676400"/>
                </a:lnTo>
                <a:lnTo>
                  <a:pt x="133076" y="1676400"/>
                </a:lnTo>
                <a:lnTo>
                  <a:pt x="142147" y="1689100"/>
                </a:lnTo>
                <a:lnTo>
                  <a:pt x="168835" y="1689100"/>
                </a:lnTo>
                <a:lnTo>
                  <a:pt x="177532" y="1701800"/>
                </a:lnTo>
                <a:close/>
              </a:path>
              <a:path w="2049145" h="1854200">
                <a:moveTo>
                  <a:pt x="202971" y="1714500"/>
                </a:moveTo>
                <a:lnTo>
                  <a:pt x="94591" y="1714500"/>
                </a:lnTo>
                <a:lnTo>
                  <a:pt x="86195" y="1701800"/>
                </a:lnTo>
                <a:lnTo>
                  <a:pt x="194610" y="1701800"/>
                </a:lnTo>
                <a:lnTo>
                  <a:pt x="202971" y="1714500"/>
                </a:lnTo>
                <a:close/>
              </a:path>
              <a:path w="2049145" h="1854200">
                <a:moveTo>
                  <a:pt x="219326" y="1727200"/>
                </a:moveTo>
                <a:lnTo>
                  <a:pt x="127567" y="1727200"/>
                </a:lnTo>
                <a:lnTo>
                  <a:pt x="119428" y="1714500"/>
                </a:lnTo>
                <a:lnTo>
                  <a:pt x="211210" y="1714500"/>
                </a:lnTo>
                <a:lnTo>
                  <a:pt x="219326" y="1727200"/>
                </a:lnTo>
                <a:close/>
              </a:path>
              <a:path w="2049145" h="1854200">
                <a:moveTo>
                  <a:pt x="235154" y="1739900"/>
                </a:moveTo>
                <a:lnTo>
                  <a:pt x="159316" y="1739900"/>
                </a:lnTo>
                <a:lnTo>
                  <a:pt x="151513" y="1727200"/>
                </a:lnTo>
                <a:lnTo>
                  <a:pt x="227311" y="1727200"/>
                </a:lnTo>
                <a:lnTo>
                  <a:pt x="235154" y="1739900"/>
                </a:lnTo>
                <a:close/>
              </a:path>
              <a:path w="2049145" h="1854200">
                <a:moveTo>
                  <a:pt x="250416" y="1752600"/>
                </a:moveTo>
                <a:lnTo>
                  <a:pt x="182141" y="1752600"/>
                </a:lnTo>
                <a:lnTo>
                  <a:pt x="174639" y="1739900"/>
                </a:lnTo>
                <a:lnTo>
                  <a:pt x="242856" y="1739900"/>
                </a:lnTo>
                <a:lnTo>
                  <a:pt x="250416" y="1752600"/>
                </a:lnTo>
                <a:close/>
              </a:path>
              <a:path w="2049145" h="1854200">
                <a:moveTo>
                  <a:pt x="265074" y="1765300"/>
                </a:moveTo>
                <a:lnTo>
                  <a:pt x="203980" y="1765300"/>
                </a:lnTo>
                <a:lnTo>
                  <a:pt x="196815" y="1752600"/>
                </a:lnTo>
                <a:lnTo>
                  <a:pt x="257825" y="1752600"/>
                </a:lnTo>
                <a:lnTo>
                  <a:pt x="265074" y="1765300"/>
                </a:lnTo>
                <a:close/>
              </a:path>
              <a:path w="2049145" h="1854200">
                <a:moveTo>
                  <a:pt x="279095" y="1778000"/>
                </a:moveTo>
                <a:lnTo>
                  <a:pt x="217927" y="1778000"/>
                </a:lnTo>
                <a:lnTo>
                  <a:pt x="211017" y="1765300"/>
                </a:lnTo>
                <a:lnTo>
                  <a:pt x="272164" y="1765300"/>
                </a:lnTo>
                <a:lnTo>
                  <a:pt x="279095" y="1778000"/>
                </a:lnTo>
                <a:close/>
              </a:path>
              <a:path w="2049145" h="1854200">
                <a:moveTo>
                  <a:pt x="292444" y="1790700"/>
                </a:moveTo>
                <a:lnTo>
                  <a:pt x="237865" y="1790700"/>
                </a:lnTo>
                <a:lnTo>
                  <a:pt x="231359" y="1778000"/>
                </a:lnTo>
                <a:lnTo>
                  <a:pt x="285857" y="1778000"/>
                </a:lnTo>
                <a:lnTo>
                  <a:pt x="292444" y="1790700"/>
                </a:lnTo>
                <a:close/>
              </a:path>
              <a:path w="2049145" h="1854200">
                <a:moveTo>
                  <a:pt x="305088" y="1803400"/>
                </a:moveTo>
                <a:lnTo>
                  <a:pt x="250446" y="1803400"/>
                </a:lnTo>
                <a:lnTo>
                  <a:pt x="244227" y="1790700"/>
                </a:lnTo>
                <a:lnTo>
                  <a:pt x="298854" y="1790700"/>
                </a:lnTo>
                <a:lnTo>
                  <a:pt x="305088" y="1803400"/>
                </a:lnTo>
                <a:close/>
              </a:path>
              <a:path w="2049145" h="1854200">
                <a:moveTo>
                  <a:pt x="322667" y="1828800"/>
                </a:moveTo>
                <a:lnTo>
                  <a:pt x="273773" y="1828800"/>
                </a:lnTo>
                <a:lnTo>
                  <a:pt x="268178" y="1816100"/>
                </a:lnTo>
                <a:lnTo>
                  <a:pt x="262425" y="1816100"/>
                </a:lnTo>
                <a:lnTo>
                  <a:pt x="256515" y="1803400"/>
                </a:lnTo>
                <a:lnTo>
                  <a:pt x="311139" y="1803400"/>
                </a:lnTo>
                <a:lnTo>
                  <a:pt x="316998" y="1816100"/>
                </a:lnTo>
                <a:lnTo>
                  <a:pt x="322667" y="1828800"/>
                </a:lnTo>
                <a:close/>
              </a:path>
              <a:path w="2049145" h="1854200">
                <a:moveTo>
                  <a:pt x="338502" y="1854200"/>
                </a:moveTo>
                <a:lnTo>
                  <a:pt x="294469" y="1854200"/>
                </a:lnTo>
                <a:lnTo>
                  <a:pt x="289552" y="1841500"/>
                </a:lnTo>
                <a:lnTo>
                  <a:pt x="284463" y="1841500"/>
                </a:lnTo>
                <a:lnTo>
                  <a:pt x="279204" y="1828800"/>
                </a:lnTo>
                <a:lnTo>
                  <a:pt x="328145" y="1828800"/>
                </a:lnTo>
                <a:lnTo>
                  <a:pt x="333426" y="1841500"/>
                </a:lnTo>
                <a:lnTo>
                  <a:pt x="338502" y="1854200"/>
                </a:lnTo>
                <a:close/>
              </a:path>
            </a:pathLst>
          </a:custGeom>
          <a:solidFill>
            <a:srgbClr val="AFC1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0" y="0"/>
            <a:ext cx="1067435" cy="2146300"/>
          </a:xfrm>
          <a:custGeom>
            <a:avLst/>
            <a:gdLst/>
            <a:ahLst/>
            <a:cxnLst/>
            <a:rect l="l" t="t" r="r" b="b"/>
            <a:pathLst>
              <a:path w="1067435" h="2146300">
                <a:moveTo>
                  <a:pt x="3123" y="1066800"/>
                </a:moveTo>
                <a:lnTo>
                  <a:pt x="0" y="1066800"/>
                </a:lnTo>
                <a:lnTo>
                  <a:pt x="0" y="1003300"/>
                </a:lnTo>
                <a:lnTo>
                  <a:pt x="3725" y="990600"/>
                </a:lnTo>
                <a:lnTo>
                  <a:pt x="11585" y="977900"/>
                </a:lnTo>
                <a:lnTo>
                  <a:pt x="19293" y="965200"/>
                </a:lnTo>
                <a:lnTo>
                  <a:pt x="26850" y="952500"/>
                </a:lnTo>
                <a:lnTo>
                  <a:pt x="34255" y="952500"/>
                </a:lnTo>
                <a:lnTo>
                  <a:pt x="41503" y="939800"/>
                </a:lnTo>
                <a:lnTo>
                  <a:pt x="48597" y="927100"/>
                </a:lnTo>
                <a:lnTo>
                  <a:pt x="55535" y="914400"/>
                </a:lnTo>
                <a:lnTo>
                  <a:pt x="62315" y="889000"/>
                </a:lnTo>
                <a:lnTo>
                  <a:pt x="68937" y="876300"/>
                </a:lnTo>
                <a:lnTo>
                  <a:pt x="87841" y="838200"/>
                </a:lnTo>
                <a:lnTo>
                  <a:pt x="105284" y="800100"/>
                </a:lnTo>
                <a:lnTo>
                  <a:pt x="121243" y="762000"/>
                </a:lnTo>
                <a:lnTo>
                  <a:pt x="135695" y="723900"/>
                </a:lnTo>
                <a:lnTo>
                  <a:pt x="148622" y="673100"/>
                </a:lnTo>
                <a:lnTo>
                  <a:pt x="152588" y="660400"/>
                </a:lnTo>
                <a:lnTo>
                  <a:pt x="163454" y="622300"/>
                </a:lnTo>
                <a:lnTo>
                  <a:pt x="172756" y="584200"/>
                </a:lnTo>
                <a:lnTo>
                  <a:pt x="178082" y="546100"/>
                </a:lnTo>
                <a:lnTo>
                  <a:pt x="180481" y="533400"/>
                </a:lnTo>
                <a:lnTo>
                  <a:pt x="186621" y="495300"/>
                </a:lnTo>
                <a:lnTo>
                  <a:pt x="191166" y="457200"/>
                </a:lnTo>
                <a:lnTo>
                  <a:pt x="192326" y="431800"/>
                </a:lnTo>
                <a:lnTo>
                  <a:pt x="193307" y="419100"/>
                </a:lnTo>
                <a:lnTo>
                  <a:pt x="194110" y="406400"/>
                </a:lnTo>
                <a:lnTo>
                  <a:pt x="194735" y="393700"/>
                </a:lnTo>
                <a:lnTo>
                  <a:pt x="195181" y="381000"/>
                </a:lnTo>
                <a:lnTo>
                  <a:pt x="195449" y="368300"/>
                </a:lnTo>
                <a:lnTo>
                  <a:pt x="195433" y="330200"/>
                </a:lnTo>
                <a:lnTo>
                  <a:pt x="194049" y="292100"/>
                </a:lnTo>
                <a:lnTo>
                  <a:pt x="192235" y="266700"/>
                </a:lnTo>
                <a:lnTo>
                  <a:pt x="191062" y="241300"/>
                </a:lnTo>
                <a:lnTo>
                  <a:pt x="186478" y="203200"/>
                </a:lnTo>
                <a:lnTo>
                  <a:pt x="180301" y="165100"/>
                </a:lnTo>
                <a:lnTo>
                  <a:pt x="177891" y="152400"/>
                </a:lnTo>
                <a:lnTo>
                  <a:pt x="175304" y="127000"/>
                </a:lnTo>
                <a:lnTo>
                  <a:pt x="166495" y="88900"/>
                </a:lnTo>
                <a:lnTo>
                  <a:pt x="156120" y="50800"/>
                </a:lnTo>
                <a:lnTo>
                  <a:pt x="148342" y="25400"/>
                </a:lnTo>
                <a:lnTo>
                  <a:pt x="144196" y="0"/>
                </a:lnTo>
                <a:lnTo>
                  <a:pt x="183264" y="0"/>
                </a:lnTo>
                <a:lnTo>
                  <a:pt x="187414" y="12700"/>
                </a:lnTo>
                <a:lnTo>
                  <a:pt x="199186" y="50800"/>
                </a:lnTo>
                <a:lnTo>
                  <a:pt x="209345" y="88900"/>
                </a:lnTo>
                <a:lnTo>
                  <a:pt x="212371" y="114300"/>
                </a:lnTo>
                <a:lnTo>
                  <a:pt x="215216" y="127000"/>
                </a:lnTo>
                <a:lnTo>
                  <a:pt x="222659" y="165100"/>
                </a:lnTo>
                <a:lnTo>
                  <a:pt x="226708" y="203200"/>
                </a:lnTo>
                <a:lnTo>
                  <a:pt x="228458" y="215900"/>
                </a:lnTo>
                <a:lnTo>
                  <a:pt x="230025" y="228600"/>
                </a:lnTo>
                <a:lnTo>
                  <a:pt x="231408" y="241300"/>
                </a:lnTo>
                <a:lnTo>
                  <a:pt x="232607" y="254000"/>
                </a:lnTo>
                <a:lnTo>
                  <a:pt x="233622" y="279400"/>
                </a:lnTo>
                <a:lnTo>
                  <a:pt x="234452" y="292100"/>
                </a:lnTo>
                <a:lnTo>
                  <a:pt x="235099" y="304800"/>
                </a:lnTo>
                <a:lnTo>
                  <a:pt x="235560" y="317500"/>
                </a:lnTo>
                <a:lnTo>
                  <a:pt x="235837" y="330200"/>
                </a:lnTo>
                <a:lnTo>
                  <a:pt x="235820" y="368300"/>
                </a:lnTo>
                <a:lnTo>
                  <a:pt x="235526" y="381000"/>
                </a:lnTo>
                <a:lnTo>
                  <a:pt x="235048" y="393700"/>
                </a:lnTo>
                <a:lnTo>
                  <a:pt x="234386" y="406400"/>
                </a:lnTo>
                <a:lnTo>
                  <a:pt x="233540" y="419100"/>
                </a:lnTo>
                <a:lnTo>
                  <a:pt x="232510" y="444500"/>
                </a:lnTo>
                <a:lnTo>
                  <a:pt x="228317" y="482600"/>
                </a:lnTo>
                <a:lnTo>
                  <a:pt x="224606" y="508000"/>
                </a:lnTo>
                <a:lnTo>
                  <a:pt x="222477" y="533400"/>
                </a:lnTo>
                <a:lnTo>
                  <a:pt x="214996" y="571500"/>
                </a:lnTo>
                <a:lnTo>
                  <a:pt x="209102" y="596900"/>
                </a:lnTo>
                <a:lnTo>
                  <a:pt x="205885" y="622300"/>
                </a:lnTo>
                <a:lnTo>
                  <a:pt x="195155" y="660400"/>
                </a:lnTo>
                <a:lnTo>
                  <a:pt x="187111" y="685800"/>
                </a:lnTo>
                <a:lnTo>
                  <a:pt x="182823" y="711200"/>
                </a:lnTo>
                <a:lnTo>
                  <a:pt x="168905" y="749300"/>
                </a:lnTo>
                <a:lnTo>
                  <a:pt x="153417" y="787400"/>
                </a:lnTo>
                <a:lnTo>
                  <a:pt x="142231" y="812800"/>
                </a:lnTo>
                <a:lnTo>
                  <a:pt x="136382" y="838200"/>
                </a:lnTo>
                <a:lnTo>
                  <a:pt x="117825" y="876300"/>
                </a:lnTo>
                <a:lnTo>
                  <a:pt x="97768" y="914400"/>
                </a:lnTo>
                <a:lnTo>
                  <a:pt x="76239" y="952500"/>
                </a:lnTo>
                <a:lnTo>
                  <a:pt x="53267" y="990600"/>
                </a:lnTo>
                <a:lnTo>
                  <a:pt x="28884" y="1028700"/>
                </a:lnTo>
                <a:lnTo>
                  <a:pt x="11861" y="1054100"/>
                </a:lnTo>
                <a:lnTo>
                  <a:pt x="3123" y="1066800"/>
                </a:lnTo>
                <a:close/>
              </a:path>
              <a:path w="1067435" h="2146300">
                <a:moveTo>
                  <a:pt x="650" y="1663700"/>
                </a:moveTo>
                <a:lnTo>
                  <a:pt x="0" y="1663700"/>
                </a:lnTo>
                <a:lnTo>
                  <a:pt x="0" y="1612900"/>
                </a:lnTo>
                <a:lnTo>
                  <a:pt x="25870" y="1587500"/>
                </a:lnTo>
                <a:lnTo>
                  <a:pt x="60040" y="1562100"/>
                </a:lnTo>
                <a:lnTo>
                  <a:pt x="93383" y="1524000"/>
                </a:lnTo>
                <a:lnTo>
                  <a:pt x="125881" y="1498600"/>
                </a:lnTo>
                <a:lnTo>
                  <a:pt x="157513" y="1460500"/>
                </a:lnTo>
                <a:lnTo>
                  <a:pt x="188259" y="1435100"/>
                </a:lnTo>
                <a:lnTo>
                  <a:pt x="218100" y="1397000"/>
                </a:lnTo>
                <a:lnTo>
                  <a:pt x="247014" y="1358900"/>
                </a:lnTo>
                <a:lnTo>
                  <a:pt x="274984" y="1333500"/>
                </a:lnTo>
                <a:lnTo>
                  <a:pt x="301987" y="1295400"/>
                </a:lnTo>
                <a:lnTo>
                  <a:pt x="328005" y="1257300"/>
                </a:lnTo>
                <a:lnTo>
                  <a:pt x="353018" y="1219200"/>
                </a:lnTo>
                <a:lnTo>
                  <a:pt x="377005" y="1181100"/>
                </a:lnTo>
                <a:lnTo>
                  <a:pt x="399947" y="1143000"/>
                </a:lnTo>
                <a:lnTo>
                  <a:pt x="421823" y="1104900"/>
                </a:lnTo>
                <a:lnTo>
                  <a:pt x="442614" y="1066800"/>
                </a:lnTo>
                <a:lnTo>
                  <a:pt x="462299" y="1028700"/>
                </a:lnTo>
                <a:lnTo>
                  <a:pt x="480859" y="977900"/>
                </a:lnTo>
                <a:lnTo>
                  <a:pt x="498274" y="939800"/>
                </a:lnTo>
                <a:lnTo>
                  <a:pt x="514524" y="901700"/>
                </a:lnTo>
                <a:lnTo>
                  <a:pt x="529588" y="850900"/>
                </a:lnTo>
                <a:lnTo>
                  <a:pt x="543447" y="812800"/>
                </a:lnTo>
                <a:lnTo>
                  <a:pt x="556081" y="762000"/>
                </a:lnTo>
                <a:lnTo>
                  <a:pt x="567470" y="723900"/>
                </a:lnTo>
                <a:lnTo>
                  <a:pt x="577594" y="673100"/>
                </a:lnTo>
                <a:lnTo>
                  <a:pt x="586432" y="635000"/>
                </a:lnTo>
                <a:lnTo>
                  <a:pt x="593966" y="584200"/>
                </a:lnTo>
                <a:lnTo>
                  <a:pt x="600175" y="533400"/>
                </a:lnTo>
                <a:lnTo>
                  <a:pt x="605039" y="495300"/>
                </a:lnTo>
                <a:lnTo>
                  <a:pt x="608537" y="444500"/>
                </a:lnTo>
                <a:lnTo>
                  <a:pt x="610651" y="393700"/>
                </a:lnTo>
                <a:lnTo>
                  <a:pt x="611360" y="342900"/>
                </a:lnTo>
                <a:lnTo>
                  <a:pt x="610651" y="304800"/>
                </a:lnTo>
                <a:lnTo>
                  <a:pt x="608537" y="254000"/>
                </a:lnTo>
                <a:lnTo>
                  <a:pt x="605038" y="203200"/>
                </a:lnTo>
                <a:lnTo>
                  <a:pt x="600173" y="165100"/>
                </a:lnTo>
                <a:lnTo>
                  <a:pt x="593964" y="114300"/>
                </a:lnTo>
                <a:lnTo>
                  <a:pt x="586429" y="63500"/>
                </a:lnTo>
                <a:lnTo>
                  <a:pt x="577589" y="25400"/>
                </a:lnTo>
                <a:lnTo>
                  <a:pt x="571417" y="0"/>
                </a:lnTo>
                <a:lnTo>
                  <a:pt x="612831" y="0"/>
                </a:lnTo>
                <a:lnTo>
                  <a:pt x="618340" y="12700"/>
                </a:lnTo>
                <a:lnTo>
                  <a:pt x="627088" y="63500"/>
                </a:lnTo>
                <a:lnTo>
                  <a:pt x="634543" y="114300"/>
                </a:lnTo>
                <a:lnTo>
                  <a:pt x="640686" y="152400"/>
                </a:lnTo>
                <a:lnTo>
                  <a:pt x="645498" y="203200"/>
                </a:lnTo>
                <a:lnTo>
                  <a:pt x="648959" y="254000"/>
                </a:lnTo>
                <a:lnTo>
                  <a:pt x="651050" y="304800"/>
                </a:lnTo>
                <a:lnTo>
                  <a:pt x="651751" y="342900"/>
                </a:lnTo>
                <a:lnTo>
                  <a:pt x="651050" y="393700"/>
                </a:lnTo>
                <a:lnTo>
                  <a:pt x="648959" y="444500"/>
                </a:lnTo>
                <a:lnTo>
                  <a:pt x="645497" y="495300"/>
                </a:lnTo>
                <a:lnTo>
                  <a:pt x="640685" y="546100"/>
                </a:lnTo>
                <a:lnTo>
                  <a:pt x="634541" y="584200"/>
                </a:lnTo>
                <a:lnTo>
                  <a:pt x="627085" y="635000"/>
                </a:lnTo>
                <a:lnTo>
                  <a:pt x="618336" y="685800"/>
                </a:lnTo>
                <a:lnTo>
                  <a:pt x="608313" y="723900"/>
                </a:lnTo>
                <a:lnTo>
                  <a:pt x="597037" y="774700"/>
                </a:lnTo>
                <a:lnTo>
                  <a:pt x="584526" y="812800"/>
                </a:lnTo>
                <a:lnTo>
                  <a:pt x="570800" y="863600"/>
                </a:lnTo>
                <a:lnTo>
                  <a:pt x="555878" y="901700"/>
                </a:lnTo>
                <a:lnTo>
                  <a:pt x="539780" y="939800"/>
                </a:lnTo>
                <a:lnTo>
                  <a:pt x="522525" y="990600"/>
                </a:lnTo>
                <a:lnTo>
                  <a:pt x="504132" y="1028700"/>
                </a:lnTo>
                <a:lnTo>
                  <a:pt x="484621" y="1066800"/>
                </a:lnTo>
                <a:lnTo>
                  <a:pt x="464011" y="1104900"/>
                </a:lnTo>
                <a:lnTo>
                  <a:pt x="442322" y="1155700"/>
                </a:lnTo>
                <a:lnTo>
                  <a:pt x="419573" y="1193800"/>
                </a:lnTo>
                <a:lnTo>
                  <a:pt x="395783" y="1231900"/>
                </a:lnTo>
                <a:lnTo>
                  <a:pt x="370972" y="1270000"/>
                </a:lnTo>
                <a:lnTo>
                  <a:pt x="345160" y="1308100"/>
                </a:lnTo>
                <a:lnTo>
                  <a:pt x="318365" y="1346200"/>
                </a:lnTo>
                <a:lnTo>
                  <a:pt x="290606" y="1371600"/>
                </a:lnTo>
                <a:lnTo>
                  <a:pt x="261905" y="1409700"/>
                </a:lnTo>
                <a:lnTo>
                  <a:pt x="232279" y="1447800"/>
                </a:lnTo>
                <a:lnTo>
                  <a:pt x="201748" y="1473200"/>
                </a:lnTo>
                <a:lnTo>
                  <a:pt x="170332" y="1511300"/>
                </a:lnTo>
                <a:lnTo>
                  <a:pt x="138050" y="1536700"/>
                </a:lnTo>
                <a:lnTo>
                  <a:pt x="104922" y="1574800"/>
                </a:lnTo>
                <a:lnTo>
                  <a:pt x="70966" y="1600200"/>
                </a:lnTo>
                <a:lnTo>
                  <a:pt x="36202" y="1625600"/>
                </a:lnTo>
                <a:lnTo>
                  <a:pt x="650" y="1663700"/>
                </a:lnTo>
                <a:close/>
              </a:path>
              <a:path w="1067435" h="2146300">
                <a:moveTo>
                  <a:pt x="0" y="2146300"/>
                </a:moveTo>
                <a:lnTo>
                  <a:pt x="0" y="2108200"/>
                </a:lnTo>
                <a:lnTo>
                  <a:pt x="27263" y="2095500"/>
                </a:lnTo>
                <a:lnTo>
                  <a:pt x="104093" y="2044700"/>
                </a:lnTo>
                <a:lnTo>
                  <a:pt x="141645" y="2019300"/>
                </a:lnTo>
                <a:lnTo>
                  <a:pt x="178604" y="1993900"/>
                </a:lnTo>
                <a:lnTo>
                  <a:pt x="214958" y="1968500"/>
                </a:lnTo>
                <a:lnTo>
                  <a:pt x="250694" y="1943100"/>
                </a:lnTo>
                <a:lnTo>
                  <a:pt x="285799" y="1905000"/>
                </a:lnTo>
                <a:lnTo>
                  <a:pt x="320260" y="1879600"/>
                </a:lnTo>
                <a:lnTo>
                  <a:pt x="354065" y="1854200"/>
                </a:lnTo>
                <a:lnTo>
                  <a:pt x="387201" y="1816100"/>
                </a:lnTo>
                <a:lnTo>
                  <a:pt x="419656" y="1790700"/>
                </a:lnTo>
                <a:lnTo>
                  <a:pt x="451416" y="1752600"/>
                </a:lnTo>
                <a:lnTo>
                  <a:pt x="482468" y="1727200"/>
                </a:lnTo>
                <a:lnTo>
                  <a:pt x="512801" y="1689100"/>
                </a:lnTo>
                <a:lnTo>
                  <a:pt x="542401" y="1663700"/>
                </a:lnTo>
                <a:lnTo>
                  <a:pt x="571256" y="1625600"/>
                </a:lnTo>
                <a:lnTo>
                  <a:pt x="599352" y="1587500"/>
                </a:lnTo>
                <a:lnTo>
                  <a:pt x="626678" y="1549400"/>
                </a:lnTo>
                <a:lnTo>
                  <a:pt x="653220" y="1524000"/>
                </a:lnTo>
                <a:lnTo>
                  <a:pt x="678965" y="1485900"/>
                </a:lnTo>
                <a:lnTo>
                  <a:pt x="703901" y="1447800"/>
                </a:lnTo>
                <a:lnTo>
                  <a:pt x="728016" y="1409700"/>
                </a:lnTo>
                <a:lnTo>
                  <a:pt x="751296" y="1371600"/>
                </a:lnTo>
                <a:lnTo>
                  <a:pt x="773728" y="1333500"/>
                </a:lnTo>
                <a:lnTo>
                  <a:pt x="795301" y="1282700"/>
                </a:lnTo>
                <a:lnTo>
                  <a:pt x="816000" y="1244600"/>
                </a:lnTo>
                <a:lnTo>
                  <a:pt x="835814" y="1206500"/>
                </a:lnTo>
                <a:lnTo>
                  <a:pt x="854730" y="1168400"/>
                </a:lnTo>
                <a:lnTo>
                  <a:pt x="872735" y="1117600"/>
                </a:lnTo>
                <a:lnTo>
                  <a:pt x="889815" y="1079500"/>
                </a:lnTo>
                <a:lnTo>
                  <a:pt x="905960" y="1041400"/>
                </a:lnTo>
                <a:lnTo>
                  <a:pt x="921155" y="990600"/>
                </a:lnTo>
                <a:lnTo>
                  <a:pt x="935388" y="952500"/>
                </a:lnTo>
                <a:lnTo>
                  <a:pt x="948647" y="901700"/>
                </a:lnTo>
                <a:lnTo>
                  <a:pt x="960917" y="863600"/>
                </a:lnTo>
                <a:lnTo>
                  <a:pt x="972188" y="812800"/>
                </a:lnTo>
                <a:lnTo>
                  <a:pt x="982446" y="774700"/>
                </a:lnTo>
                <a:lnTo>
                  <a:pt x="991678" y="723900"/>
                </a:lnTo>
                <a:lnTo>
                  <a:pt x="999872" y="685800"/>
                </a:lnTo>
                <a:lnTo>
                  <a:pt x="1007014" y="635000"/>
                </a:lnTo>
                <a:lnTo>
                  <a:pt x="1013093" y="584200"/>
                </a:lnTo>
                <a:lnTo>
                  <a:pt x="1018095" y="546100"/>
                </a:lnTo>
                <a:lnTo>
                  <a:pt x="1022007" y="495300"/>
                </a:lnTo>
                <a:lnTo>
                  <a:pt x="1024818" y="444500"/>
                </a:lnTo>
                <a:lnTo>
                  <a:pt x="1026514" y="393700"/>
                </a:lnTo>
                <a:lnTo>
                  <a:pt x="1027082" y="342900"/>
                </a:lnTo>
                <a:lnTo>
                  <a:pt x="1026514" y="304800"/>
                </a:lnTo>
                <a:lnTo>
                  <a:pt x="1024818" y="254000"/>
                </a:lnTo>
                <a:lnTo>
                  <a:pt x="1022007" y="203200"/>
                </a:lnTo>
                <a:lnTo>
                  <a:pt x="1018095" y="152400"/>
                </a:lnTo>
                <a:lnTo>
                  <a:pt x="1013093" y="114300"/>
                </a:lnTo>
                <a:lnTo>
                  <a:pt x="1007014" y="63500"/>
                </a:lnTo>
                <a:lnTo>
                  <a:pt x="999872" y="12700"/>
                </a:lnTo>
                <a:lnTo>
                  <a:pt x="995578" y="0"/>
                </a:lnTo>
                <a:lnTo>
                  <a:pt x="1036603" y="0"/>
                </a:lnTo>
                <a:lnTo>
                  <a:pt x="1040496" y="12700"/>
                </a:lnTo>
                <a:lnTo>
                  <a:pt x="1047578" y="63500"/>
                </a:lnTo>
                <a:lnTo>
                  <a:pt x="1053605" y="114300"/>
                </a:lnTo>
                <a:lnTo>
                  <a:pt x="1058564" y="152400"/>
                </a:lnTo>
                <a:lnTo>
                  <a:pt x="1062443" y="203200"/>
                </a:lnTo>
                <a:lnTo>
                  <a:pt x="1065229" y="254000"/>
                </a:lnTo>
                <a:lnTo>
                  <a:pt x="1066909" y="304800"/>
                </a:lnTo>
                <a:lnTo>
                  <a:pt x="1067169" y="317500"/>
                </a:lnTo>
                <a:lnTo>
                  <a:pt x="1067169" y="381000"/>
                </a:lnTo>
                <a:lnTo>
                  <a:pt x="1065228" y="444500"/>
                </a:lnTo>
                <a:lnTo>
                  <a:pt x="1062442" y="495300"/>
                </a:lnTo>
                <a:lnTo>
                  <a:pt x="1058563" y="546100"/>
                </a:lnTo>
                <a:lnTo>
                  <a:pt x="1053604" y="584200"/>
                </a:lnTo>
                <a:lnTo>
                  <a:pt x="1047576" y="635000"/>
                </a:lnTo>
                <a:lnTo>
                  <a:pt x="1040493" y="685800"/>
                </a:lnTo>
                <a:lnTo>
                  <a:pt x="1032367" y="723900"/>
                </a:lnTo>
                <a:lnTo>
                  <a:pt x="1023210" y="774700"/>
                </a:lnTo>
                <a:lnTo>
                  <a:pt x="1013035" y="825500"/>
                </a:lnTo>
                <a:lnTo>
                  <a:pt x="1001854" y="863600"/>
                </a:lnTo>
                <a:lnTo>
                  <a:pt x="989680" y="914400"/>
                </a:lnTo>
                <a:lnTo>
                  <a:pt x="976525" y="952500"/>
                </a:lnTo>
                <a:lnTo>
                  <a:pt x="962402" y="1003300"/>
                </a:lnTo>
                <a:lnTo>
                  <a:pt x="947322" y="1041400"/>
                </a:lnTo>
                <a:lnTo>
                  <a:pt x="931299" y="1079500"/>
                </a:lnTo>
                <a:lnTo>
                  <a:pt x="914345" y="1130300"/>
                </a:lnTo>
                <a:lnTo>
                  <a:pt x="896473" y="1168400"/>
                </a:lnTo>
                <a:lnTo>
                  <a:pt x="877694" y="1206500"/>
                </a:lnTo>
                <a:lnTo>
                  <a:pt x="858021" y="1257300"/>
                </a:lnTo>
                <a:lnTo>
                  <a:pt x="837467" y="1295400"/>
                </a:lnTo>
                <a:lnTo>
                  <a:pt x="816045" y="1333500"/>
                </a:lnTo>
                <a:lnTo>
                  <a:pt x="793766" y="1371600"/>
                </a:lnTo>
                <a:lnTo>
                  <a:pt x="770643" y="1409700"/>
                </a:lnTo>
                <a:lnTo>
                  <a:pt x="746688" y="1447800"/>
                </a:lnTo>
                <a:lnTo>
                  <a:pt x="721915" y="1485900"/>
                </a:lnTo>
                <a:lnTo>
                  <a:pt x="696335" y="1524000"/>
                </a:lnTo>
                <a:lnTo>
                  <a:pt x="669960" y="1562100"/>
                </a:lnTo>
                <a:lnTo>
                  <a:pt x="642804" y="1600200"/>
                </a:lnTo>
                <a:lnTo>
                  <a:pt x="614879" y="1638300"/>
                </a:lnTo>
                <a:lnTo>
                  <a:pt x="586197" y="1676400"/>
                </a:lnTo>
                <a:lnTo>
                  <a:pt x="556770" y="1701800"/>
                </a:lnTo>
                <a:lnTo>
                  <a:pt x="526612" y="1739900"/>
                </a:lnTo>
                <a:lnTo>
                  <a:pt x="495734" y="1765300"/>
                </a:lnTo>
                <a:lnTo>
                  <a:pt x="464149" y="1803400"/>
                </a:lnTo>
                <a:lnTo>
                  <a:pt x="431870" y="1828800"/>
                </a:lnTo>
                <a:lnTo>
                  <a:pt x="398908" y="1866900"/>
                </a:lnTo>
                <a:lnTo>
                  <a:pt x="365277" y="1892300"/>
                </a:lnTo>
                <a:lnTo>
                  <a:pt x="330988" y="1930400"/>
                </a:lnTo>
                <a:lnTo>
                  <a:pt x="296055" y="1955800"/>
                </a:lnTo>
                <a:lnTo>
                  <a:pt x="260490" y="1981200"/>
                </a:lnTo>
                <a:lnTo>
                  <a:pt x="224304" y="2006600"/>
                </a:lnTo>
                <a:lnTo>
                  <a:pt x="187511" y="2032000"/>
                </a:lnTo>
                <a:lnTo>
                  <a:pt x="150123" y="2057400"/>
                </a:lnTo>
                <a:lnTo>
                  <a:pt x="73612" y="2108200"/>
                </a:lnTo>
                <a:lnTo>
                  <a:pt x="34514" y="2133600"/>
                </a:lnTo>
                <a:lnTo>
                  <a:pt x="0" y="2146300"/>
                </a:lnTo>
                <a:close/>
              </a:path>
            </a:pathLst>
          </a:custGeom>
          <a:solidFill>
            <a:srgbClr val="AFC1D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16606" y="4629448"/>
            <a:ext cx="6838866" cy="5651500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25528" y="0"/>
            <a:ext cx="8462470" cy="8563208"/>
          </a:xfrm>
          <a:prstGeom prst="rect">
            <a:avLst/>
          </a:prstGeom>
        </p:spPr>
      </p:pic>
      <p:sp>
        <p:nvSpPr>
          <p:cNvPr id="25" name="bg object 25"/>
          <p:cNvSpPr/>
          <p:nvPr/>
        </p:nvSpPr>
        <p:spPr>
          <a:xfrm>
            <a:off x="15418046" y="519720"/>
            <a:ext cx="2563495" cy="1009650"/>
          </a:xfrm>
          <a:custGeom>
            <a:avLst/>
            <a:gdLst/>
            <a:ahLst/>
            <a:cxnLst/>
            <a:rect l="l" t="t" r="r" b="b"/>
            <a:pathLst>
              <a:path w="2563494" h="1009650">
                <a:moveTo>
                  <a:pt x="329841" y="252412"/>
                </a:moveTo>
                <a:lnTo>
                  <a:pt x="283236" y="245657"/>
                </a:lnTo>
                <a:lnTo>
                  <a:pt x="245060" y="227389"/>
                </a:lnTo>
                <a:lnTo>
                  <a:pt x="213292" y="200603"/>
                </a:lnTo>
                <a:lnTo>
                  <a:pt x="185912" y="168296"/>
                </a:lnTo>
                <a:lnTo>
                  <a:pt x="160899" y="133463"/>
                </a:lnTo>
                <a:lnTo>
                  <a:pt x="131573" y="93073"/>
                </a:lnTo>
                <a:lnTo>
                  <a:pt x="99455" y="58480"/>
                </a:lnTo>
                <a:lnTo>
                  <a:pt x="60975" y="34324"/>
                </a:lnTo>
                <a:lnTo>
                  <a:pt x="12565" y="25241"/>
                </a:lnTo>
                <a:lnTo>
                  <a:pt x="10899" y="25241"/>
                </a:lnTo>
                <a:lnTo>
                  <a:pt x="9296" y="24921"/>
                </a:lnTo>
                <a:lnTo>
                  <a:pt x="0" y="14294"/>
                </a:lnTo>
                <a:lnTo>
                  <a:pt x="0" y="10947"/>
                </a:lnTo>
                <a:lnTo>
                  <a:pt x="10899" y="0"/>
                </a:lnTo>
                <a:lnTo>
                  <a:pt x="12565" y="0"/>
                </a:lnTo>
                <a:lnTo>
                  <a:pt x="59170" y="6755"/>
                </a:lnTo>
                <a:lnTo>
                  <a:pt x="97346" y="25023"/>
                </a:lnTo>
                <a:lnTo>
                  <a:pt x="129114" y="51808"/>
                </a:lnTo>
                <a:lnTo>
                  <a:pt x="156494" y="84115"/>
                </a:lnTo>
                <a:lnTo>
                  <a:pt x="181507" y="118949"/>
                </a:lnTo>
                <a:lnTo>
                  <a:pt x="210824" y="159339"/>
                </a:lnTo>
                <a:lnTo>
                  <a:pt x="242928" y="193931"/>
                </a:lnTo>
                <a:lnTo>
                  <a:pt x="281405" y="218088"/>
                </a:lnTo>
                <a:lnTo>
                  <a:pt x="329841" y="227171"/>
                </a:lnTo>
                <a:lnTo>
                  <a:pt x="414859" y="227171"/>
                </a:lnTo>
                <a:lnTo>
                  <a:pt x="414600" y="227389"/>
                </a:lnTo>
                <a:lnTo>
                  <a:pt x="376440" y="245657"/>
                </a:lnTo>
                <a:lnTo>
                  <a:pt x="329841" y="252412"/>
                </a:lnTo>
                <a:close/>
              </a:path>
              <a:path w="2563494" h="1009650">
                <a:moveTo>
                  <a:pt x="414859" y="227171"/>
                </a:moveTo>
                <a:lnTo>
                  <a:pt x="329841" y="227171"/>
                </a:lnTo>
                <a:lnTo>
                  <a:pt x="378269" y="218088"/>
                </a:lnTo>
                <a:lnTo>
                  <a:pt x="416731" y="193931"/>
                </a:lnTo>
                <a:lnTo>
                  <a:pt x="448831" y="159339"/>
                </a:lnTo>
                <a:lnTo>
                  <a:pt x="478176" y="118949"/>
                </a:lnTo>
                <a:lnTo>
                  <a:pt x="503182" y="84115"/>
                </a:lnTo>
                <a:lnTo>
                  <a:pt x="530550" y="51808"/>
                </a:lnTo>
                <a:lnTo>
                  <a:pt x="562309" y="25023"/>
                </a:lnTo>
                <a:lnTo>
                  <a:pt x="600488" y="6755"/>
                </a:lnTo>
                <a:lnTo>
                  <a:pt x="647117" y="0"/>
                </a:lnTo>
                <a:lnTo>
                  <a:pt x="693740" y="6755"/>
                </a:lnTo>
                <a:lnTo>
                  <a:pt x="731903" y="25023"/>
                </a:lnTo>
                <a:lnTo>
                  <a:pt x="732162" y="25241"/>
                </a:lnTo>
                <a:lnTo>
                  <a:pt x="647117" y="25241"/>
                </a:lnTo>
                <a:lnTo>
                  <a:pt x="598706" y="34324"/>
                </a:lnTo>
                <a:lnTo>
                  <a:pt x="560220" y="58480"/>
                </a:lnTo>
                <a:lnTo>
                  <a:pt x="528083" y="93073"/>
                </a:lnTo>
                <a:lnTo>
                  <a:pt x="498720" y="133463"/>
                </a:lnTo>
                <a:lnTo>
                  <a:pt x="473714" y="168296"/>
                </a:lnTo>
                <a:lnTo>
                  <a:pt x="446349" y="200603"/>
                </a:lnTo>
                <a:lnTo>
                  <a:pt x="414859" y="227171"/>
                </a:lnTo>
                <a:close/>
              </a:path>
              <a:path w="2563494" h="1009650">
                <a:moveTo>
                  <a:pt x="1049402" y="227171"/>
                </a:moveTo>
                <a:lnTo>
                  <a:pt x="964331" y="227171"/>
                </a:lnTo>
                <a:lnTo>
                  <a:pt x="1012821" y="218088"/>
                </a:lnTo>
                <a:lnTo>
                  <a:pt x="1051299" y="193931"/>
                </a:lnTo>
                <a:lnTo>
                  <a:pt x="1083392" y="159339"/>
                </a:lnTo>
                <a:lnTo>
                  <a:pt x="1112728" y="118949"/>
                </a:lnTo>
                <a:lnTo>
                  <a:pt x="1137734" y="84115"/>
                </a:lnTo>
                <a:lnTo>
                  <a:pt x="1165102" y="51808"/>
                </a:lnTo>
                <a:lnTo>
                  <a:pt x="1196861" y="25023"/>
                </a:lnTo>
                <a:lnTo>
                  <a:pt x="1235040" y="6755"/>
                </a:lnTo>
                <a:lnTo>
                  <a:pt x="1281669" y="0"/>
                </a:lnTo>
                <a:lnTo>
                  <a:pt x="1328299" y="6755"/>
                </a:lnTo>
                <a:lnTo>
                  <a:pt x="1366478" y="25023"/>
                </a:lnTo>
                <a:lnTo>
                  <a:pt x="1366736" y="25241"/>
                </a:lnTo>
                <a:lnTo>
                  <a:pt x="1281669" y="25241"/>
                </a:lnTo>
                <a:lnTo>
                  <a:pt x="1233259" y="34324"/>
                </a:lnTo>
                <a:lnTo>
                  <a:pt x="1194780" y="58480"/>
                </a:lnTo>
                <a:lnTo>
                  <a:pt x="1162661" y="93073"/>
                </a:lnTo>
                <a:lnTo>
                  <a:pt x="1133335" y="133463"/>
                </a:lnTo>
                <a:lnTo>
                  <a:pt x="1108298" y="168296"/>
                </a:lnTo>
                <a:lnTo>
                  <a:pt x="1080911" y="200603"/>
                </a:lnTo>
                <a:lnTo>
                  <a:pt x="1049402" y="227171"/>
                </a:lnTo>
                <a:close/>
              </a:path>
              <a:path w="2563494" h="1009650">
                <a:moveTo>
                  <a:pt x="1683954" y="227171"/>
                </a:moveTo>
                <a:lnTo>
                  <a:pt x="1598946" y="227171"/>
                </a:lnTo>
                <a:lnTo>
                  <a:pt x="1647435" y="218088"/>
                </a:lnTo>
                <a:lnTo>
                  <a:pt x="1685906" y="193931"/>
                </a:lnTo>
                <a:lnTo>
                  <a:pt x="1717980" y="159339"/>
                </a:lnTo>
                <a:lnTo>
                  <a:pt x="1747280" y="118949"/>
                </a:lnTo>
                <a:lnTo>
                  <a:pt x="1772256" y="84115"/>
                </a:lnTo>
                <a:lnTo>
                  <a:pt x="1799609" y="51808"/>
                </a:lnTo>
                <a:lnTo>
                  <a:pt x="1831368" y="25023"/>
                </a:lnTo>
                <a:lnTo>
                  <a:pt x="1869562" y="6755"/>
                </a:lnTo>
                <a:lnTo>
                  <a:pt x="1916222" y="0"/>
                </a:lnTo>
                <a:lnTo>
                  <a:pt x="1962875" y="6755"/>
                </a:lnTo>
                <a:lnTo>
                  <a:pt x="2001057" y="25023"/>
                </a:lnTo>
                <a:lnTo>
                  <a:pt x="2001316" y="25241"/>
                </a:lnTo>
                <a:lnTo>
                  <a:pt x="1916222" y="25241"/>
                </a:lnTo>
                <a:lnTo>
                  <a:pt x="1867812" y="34324"/>
                </a:lnTo>
                <a:lnTo>
                  <a:pt x="1829332" y="58480"/>
                </a:lnTo>
                <a:lnTo>
                  <a:pt x="1797214" y="93073"/>
                </a:lnTo>
                <a:lnTo>
                  <a:pt x="1767887" y="133463"/>
                </a:lnTo>
                <a:lnTo>
                  <a:pt x="1742850" y="168296"/>
                </a:lnTo>
                <a:lnTo>
                  <a:pt x="1715463" y="200603"/>
                </a:lnTo>
                <a:lnTo>
                  <a:pt x="1683954" y="227171"/>
                </a:lnTo>
                <a:close/>
              </a:path>
              <a:path w="2563494" h="1009650">
                <a:moveTo>
                  <a:pt x="2318515" y="227171"/>
                </a:moveTo>
                <a:lnTo>
                  <a:pt x="2233561" y="227171"/>
                </a:lnTo>
                <a:lnTo>
                  <a:pt x="2282068" y="218088"/>
                </a:lnTo>
                <a:lnTo>
                  <a:pt x="2320521" y="193931"/>
                </a:lnTo>
                <a:lnTo>
                  <a:pt x="2352577" y="159339"/>
                </a:lnTo>
                <a:lnTo>
                  <a:pt x="2381895" y="118949"/>
                </a:lnTo>
                <a:lnTo>
                  <a:pt x="2406871" y="84115"/>
                </a:lnTo>
                <a:lnTo>
                  <a:pt x="2434220" y="51808"/>
                </a:lnTo>
                <a:lnTo>
                  <a:pt x="2465969" y="25023"/>
                </a:lnTo>
                <a:lnTo>
                  <a:pt x="2504145" y="6755"/>
                </a:lnTo>
                <a:lnTo>
                  <a:pt x="2550774" y="0"/>
                </a:lnTo>
                <a:lnTo>
                  <a:pt x="2552440" y="0"/>
                </a:lnTo>
                <a:lnTo>
                  <a:pt x="2563339" y="10947"/>
                </a:lnTo>
                <a:lnTo>
                  <a:pt x="2563339" y="14294"/>
                </a:lnTo>
                <a:lnTo>
                  <a:pt x="2550774" y="25241"/>
                </a:lnTo>
                <a:lnTo>
                  <a:pt x="2502336" y="34324"/>
                </a:lnTo>
                <a:lnTo>
                  <a:pt x="2463853" y="58480"/>
                </a:lnTo>
                <a:lnTo>
                  <a:pt x="2431731" y="93073"/>
                </a:lnTo>
                <a:lnTo>
                  <a:pt x="2402377" y="133463"/>
                </a:lnTo>
                <a:lnTo>
                  <a:pt x="2377370" y="168296"/>
                </a:lnTo>
                <a:lnTo>
                  <a:pt x="2350006" y="200603"/>
                </a:lnTo>
                <a:lnTo>
                  <a:pt x="2318515" y="227171"/>
                </a:lnTo>
                <a:close/>
              </a:path>
              <a:path w="2563494" h="1009650">
                <a:moveTo>
                  <a:pt x="964331" y="252412"/>
                </a:moveTo>
                <a:lnTo>
                  <a:pt x="917708" y="245657"/>
                </a:lnTo>
                <a:lnTo>
                  <a:pt x="879544" y="227389"/>
                </a:lnTo>
                <a:lnTo>
                  <a:pt x="847804" y="200603"/>
                </a:lnTo>
                <a:lnTo>
                  <a:pt x="820452" y="168296"/>
                </a:lnTo>
                <a:lnTo>
                  <a:pt x="795452" y="133463"/>
                </a:lnTo>
                <a:lnTo>
                  <a:pt x="766099" y="93073"/>
                </a:lnTo>
                <a:lnTo>
                  <a:pt x="733983" y="58480"/>
                </a:lnTo>
                <a:lnTo>
                  <a:pt x="695519" y="34324"/>
                </a:lnTo>
                <a:lnTo>
                  <a:pt x="647117" y="25241"/>
                </a:lnTo>
                <a:lnTo>
                  <a:pt x="732162" y="25241"/>
                </a:lnTo>
                <a:lnTo>
                  <a:pt x="763644" y="51808"/>
                </a:lnTo>
                <a:lnTo>
                  <a:pt x="790996" y="84115"/>
                </a:lnTo>
                <a:lnTo>
                  <a:pt x="815996" y="118949"/>
                </a:lnTo>
                <a:lnTo>
                  <a:pt x="845323" y="159339"/>
                </a:lnTo>
                <a:lnTo>
                  <a:pt x="877394" y="193931"/>
                </a:lnTo>
                <a:lnTo>
                  <a:pt x="915850" y="218088"/>
                </a:lnTo>
                <a:lnTo>
                  <a:pt x="964331" y="227171"/>
                </a:lnTo>
                <a:lnTo>
                  <a:pt x="1049402" y="227171"/>
                </a:lnTo>
                <a:lnTo>
                  <a:pt x="1049143" y="227389"/>
                </a:lnTo>
                <a:lnTo>
                  <a:pt x="1010960" y="245657"/>
                </a:lnTo>
                <a:lnTo>
                  <a:pt x="964331" y="252412"/>
                </a:lnTo>
                <a:close/>
              </a:path>
              <a:path w="2563494" h="1009650">
                <a:moveTo>
                  <a:pt x="1598883" y="252412"/>
                </a:moveTo>
                <a:lnTo>
                  <a:pt x="1552254" y="245657"/>
                </a:lnTo>
                <a:lnTo>
                  <a:pt x="1514074" y="227389"/>
                </a:lnTo>
                <a:lnTo>
                  <a:pt x="1482316" y="200603"/>
                </a:lnTo>
                <a:lnTo>
                  <a:pt x="1454948" y="168296"/>
                </a:lnTo>
                <a:lnTo>
                  <a:pt x="1429941" y="133463"/>
                </a:lnTo>
                <a:lnTo>
                  <a:pt x="1400624" y="93073"/>
                </a:lnTo>
                <a:lnTo>
                  <a:pt x="1368528" y="58480"/>
                </a:lnTo>
                <a:lnTo>
                  <a:pt x="1330070" y="34324"/>
                </a:lnTo>
                <a:lnTo>
                  <a:pt x="1281669" y="25241"/>
                </a:lnTo>
                <a:lnTo>
                  <a:pt x="1366736" y="25241"/>
                </a:lnTo>
                <a:lnTo>
                  <a:pt x="1398237" y="51808"/>
                </a:lnTo>
                <a:lnTo>
                  <a:pt x="1425604" y="84115"/>
                </a:lnTo>
                <a:lnTo>
                  <a:pt x="1450611" y="118949"/>
                </a:lnTo>
                <a:lnTo>
                  <a:pt x="1479911" y="159339"/>
                </a:lnTo>
                <a:lnTo>
                  <a:pt x="1511985" y="193931"/>
                </a:lnTo>
                <a:lnTo>
                  <a:pt x="1550456" y="218088"/>
                </a:lnTo>
                <a:lnTo>
                  <a:pt x="1598946" y="227171"/>
                </a:lnTo>
                <a:lnTo>
                  <a:pt x="1683954" y="227171"/>
                </a:lnTo>
                <a:lnTo>
                  <a:pt x="1683695" y="227389"/>
                </a:lnTo>
                <a:lnTo>
                  <a:pt x="1645512" y="245657"/>
                </a:lnTo>
                <a:lnTo>
                  <a:pt x="1598883" y="252412"/>
                </a:lnTo>
                <a:close/>
              </a:path>
              <a:path w="2563494" h="1009650">
                <a:moveTo>
                  <a:pt x="2233498" y="252412"/>
                </a:moveTo>
                <a:lnTo>
                  <a:pt x="2186892" y="245657"/>
                </a:lnTo>
                <a:lnTo>
                  <a:pt x="2148713" y="227389"/>
                </a:lnTo>
                <a:lnTo>
                  <a:pt x="2116935" y="200603"/>
                </a:lnTo>
                <a:lnTo>
                  <a:pt x="2089537" y="168296"/>
                </a:lnTo>
                <a:lnTo>
                  <a:pt x="2064493" y="133463"/>
                </a:lnTo>
                <a:lnTo>
                  <a:pt x="2035177" y="93073"/>
                </a:lnTo>
                <a:lnTo>
                  <a:pt x="2003080" y="58480"/>
                </a:lnTo>
                <a:lnTo>
                  <a:pt x="1964622" y="34324"/>
                </a:lnTo>
                <a:lnTo>
                  <a:pt x="1916222" y="25241"/>
                </a:lnTo>
                <a:lnTo>
                  <a:pt x="2001316" y="25241"/>
                </a:lnTo>
                <a:lnTo>
                  <a:pt x="2032807" y="51808"/>
                </a:lnTo>
                <a:lnTo>
                  <a:pt x="2060163" y="84115"/>
                </a:lnTo>
                <a:lnTo>
                  <a:pt x="2085163" y="118949"/>
                </a:lnTo>
                <a:lnTo>
                  <a:pt x="2114491" y="159339"/>
                </a:lnTo>
                <a:lnTo>
                  <a:pt x="2146569" y="193931"/>
                </a:lnTo>
                <a:lnTo>
                  <a:pt x="2185044" y="218088"/>
                </a:lnTo>
                <a:lnTo>
                  <a:pt x="2233561" y="227171"/>
                </a:lnTo>
                <a:lnTo>
                  <a:pt x="2318515" y="227171"/>
                </a:lnTo>
                <a:lnTo>
                  <a:pt x="2318257" y="227389"/>
                </a:lnTo>
                <a:lnTo>
                  <a:pt x="2280096" y="245657"/>
                </a:lnTo>
                <a:lnTo>
                  <a:pt x="2233498" y="252412"/>
                </a:lnTo>
                <a:close/>
              </a:path>
              <a:path w="2563494" h="1009650">
                <a:moveTo>
                  <a:pt x="329841" y="631031"/>
                </a:moveTo>
                <a:lnTo>
                  <a:pt x="283212" y="624293"/>
                </a:lnTo>
                <a:lnTo>
                  <a:pt x="245033" y="606058"/>
                </a:lnTo>
                <a:lnTo>
                  <a:pt x="213274" y="579290"/>
                </a:lnTo>
                <a:lnTo>
                  <a:pt x="185837" y="546858"/>
                </a:lnTo>
                <a:lnTo>
                  <a:pt x="160899" y="512018"/>
                </a:lnTo>
                <a:lnTo>
                  <a:pt x="131573" y="471665"/>
                </a:lnTo>
                <a:lnTo>
                  <a:pt x="99455" y="437091"/>
                </a:lnTo>
                <a:lnTo>
                  <a:pt x="60975" y="412941"/>
                </a:lnTo>
                <a:lnTo>
                  <a:pt x="12565" y="403860"/>
                </a:lnTo>
                <a:lnTo>
                  <a:pt x="10899" y="403859"/>
                </a:lnTo>
                <a:lnTo>
                  <a:pt x="9296" y="403539"/>
                </a:lnTo>
                <a:lnTo>
                  <a:pt x="0" y="392912"/>
                </a:lnTo>
                <a:lnTo>
                  <a:pt x="0" y="389565"/>
                </a:lnTo>
                <a:lnTo>
                  <a:pt x="10899" y="378618"/>
                </a:lnTo>
                <a:lnTo>
                  <a:pt x="12565" y="378618"/>
                </a:lnTo>
                <a:lnTo>
                  <a:pt x="59170" y="385400"/>
                </a:lnTo>
                <a:lnTo>
                  <a:pt x="97346" y="403730"/>
                </a:lnTo>
                <a:lnTo>
                  <a:pt x="129114" y="430590"/>
                </a:lnTo>
                <a:lnTo>
                  <a:pt x="156494" y="462960"/>
                </a:lnTo>
                <a:lnTo>
                  <a:pt x="181507" y="497820"/>
                </a:lnTo>
                <a:lnTo>
                  <a:pt x="210870" y="538210"/>
                </a:lnTo>
                <a:lnTo>
                  <a:pt x="242951" y="572676"/>
                </a:lnTo>
                <a:lnTo>
                  <a:pt x="281431" y="596746"/>
                </a:lnTo>
                <a:lnTo>
                  <a:pt x="329841" y="605790"/>
                </a:lnTo>
                <a:lnTo>
                  <a:pt x="414859" y="605790"/>
                </a:lnTo>
                <a:lnTo>
                  <a:pt x="414627" y="605985"/>
                </a:lnTo>
                <a:lnTo>
                  <a:pt x="376464" y="624269"/>
                </a:lnTo>
                <a:lnTo>
                  <a:pt x="329841" y="631031"/>
                </a:lnTo>
                <a:close/>
              </a:path>
              <a:path w="2563494" h="1009650">
                <a:moveTo>
                  <a:pt x="414859" y="605790"/>
                </a:moveTo>
                <a:lnTo>
                  <a:pt x="329841" y="605790"/>
                </a:lnTo>
                <a:lnTo>
                  <a:pt x="378242" y="596746"/>
                </a:lnTo>
                <a:lnTo>
                  <a:pt x="416707" y="572676"/>
                </a:lnTo>
                <a:lnTo>
                  <a:pt x="448786" y="538210"/>
                </a:lnTo>
                <a:lnTo>
                  <a:pt x="478176" y="497820"/>
                </a:lnTo>
                <a:lnTo>
                  <a:pt x="503188" y="462960"/>
                </a:lnTo>
                <a:lnTo>
                  <a:pt x="530568" y="430590"/>
                </a:lnTo>
                <a:lnTo>
                  <a:pt x="562370" y="403714"/>
                </a:lnTo>
                <a:lnTo>
                  <a:pt x="600526" y="385398"/>
                </a:lnTo>
                <a:lnTo>
                  <a:pt x="647117" y="378618"/>
                </a:lnTo>
                <a:lnTo>
                  <a:pt x="693720" y="385400"/>
                </a:lnTo>
                <a:lnTo>
                  <a:pt x="731899" y="403730"/>
                </a:lnTo>
                <a:lnTo>
                  <a:pt x="732052" y="403860"/>
                </a:lnTo>
                <a:lnTo>
                  <a:pt x="647117" y="403860"/>
                </a:lnTo>
                <a:lnTo>
                  <a:pt x="598680" y="412977"/>
                </a:lnTo>
                <a:lnTo>
                  <a:pt x="560196" y="437186"/>
                </a:lnTo>
                <a:lnTo>
                  <a:pt x="528074" y="471771"/>
                </a:lnTo>
                <a:lnTo>
                  <a:pt x="498720" y="512018"/>
                </a:lnTo>
                <a:lnTo>
                  <a:pt x="473638" y="546955"/>
                </a:lnTo>
                <a:lnTo>
                  <a:pt x="446368" y="579181"/>
                </a:lnTo>
                <a:lnTo>
                  <a:pt x="414859" y="605790"/>
                </a:lnTo>
                <a:close/>
              </a:path>
              <a:path w="2563494" h="1009650">
                <a:moveTo>
                  <a:pt x="1049344" y="605790"/>
                </a:moveTo>
                <a:lnTo>
                  <a:pt x="964393" y="605790"/>
                </a:lnTo>
                <a:lnTo>
                  <a:pt x="1012910" y="596707"/>
                </a:lnTo>
                <a:lnTo>
                  <a:pt x="1051385" y="572550"/>
                </a:lnTo>
                <a:lnTo>
                  <a:pt x="1083463" y="537958"/>
                </a:lnTo>
                <a:lnTo>
                  <a:pt x="1112791" y="497568"/>
                </a:lnTo>
                <a:lnTo>
                  <a:pt x="1137797" y="462734"/>
                </a:lnTo>
                <a:lnTo>
                  <a:pt x="1165161" y="430427"/>
                </a:lnTo>
                <a:lnTo>
                  <a:pt x="1196910" y="403641"/>
                </a:lnTo>
                <a:lnTo>
                  <a:pt x="1235071" y="385373"/>
                </a:lnTo>
                <a:lnTo>
                  <a:pt x="1281669" y="378618"/>
                </a:lnTo>
                <a:lnTo>
                  <a:pt x="1328268" y="385400"/>
                </a:lnTo>
                <a:lnTo>
                  <a:pt x="1366429" y="403730"/>
                </a:lnTo>
                <a:lnTo>
                  <a:pt x="1366581" y="403860"/>
                </a:lnTo>
                <a:lnTo>
                  <a:pt x="1281669" y="403860"/>
                </a:lnTo>
                <a:lnTo>
                  <a:pt x="1233223" y="412977"/>
                </a:lnTo>
                <a:lnTo>
                  <a:pt x="1194725" y="437186"/>
                </a:lnTo>
                <a:lnTo>
                  <a:pt x="1162600" y="471771"/>
                </a:lnTo>
                <a:lnTo>
                  <a:pt x="1133272" y="512018"/>
                </a:lnTo>
                <a:lnTo>
                  <a:pt x="1108177" y="546955"/>
                </a:lnTo>
                <a:lnTo>
                  <a:pt x="1080880" y="579181"/>
                </a:lnTo>
                <a:lnTo>
                  <a:pt x="1049344" y="605790"/>
                </a:lnTo>
                <a:close/>
              </a:path>
              <a:path w="2563494" h="1009650">
                <a:moveTo>
                  <a:pt x="1683609" y="606042"/>
                </a:moveTo>
                <a:lnTo>
                  <a:pt x="1598883" y="606042"/>
                </a:lnTo>
                <a:lnTo>
                  <a:pt x="1647372" y="596959"/>
                </a:lnTo>
                <a:lnTo>
                  <a:pt x="1685843" y="572802"/>
                </a:lnTo>
                <a:lnTo>
                  <a:pt x="1717917" y="538210"/>
                </a:lnTo>
                <a:lnTo>
                  <a:pt x="1747217" y="497820"/>
                </a:lnTo>
                <a:lnTo>
                  <a:pt x="1772236" y="462960"/>
                </a:lnTo>
                <a:lnTo>
                  <a:pt x="1799632" y="430590"/>
                </a:lnTo>
                <a:lnTo>
                  <a:pt x="1831452" y="403714"/>
                </a:lnTo>
                <a:lnTo>
                  <a:pt x="1869624" y="385398"/>
                </a:lnTo>
                <a:lnTo>
                  <a:pt x="1916222" y="378618"/>
                </a:lnTo>
                <a:lnTo>
                  <a:pt x="1962824" y="385400"/>
                </a:lnTo>
                <a:lnTo>
                  <a:pt x="2001000" y="403730"/>
                </a:lnTo>
                <a:lnTo>
                  <a:pt x="2001153" y="403860"/>
                </a:lnTo>
                <a:lnTo>
                  <a:pt x="1916222" y="403860"/>
                </a:lnTo>
                <a:lnTo>
                  <a:pt x="1867776" y="412977"/>
                </a:lnTo>
                <a:lnTo>
                  <a:pt x="1829285" y="437186"/>
                </a:lnTo>
                <a:lnTo>
                  <a:pt x="1797178" y="471771"/>
                </a:lnTo>
                <a:lnTo>
                  <a:pt x="1767887" y="512018"/>
                </a:lnTo>
                <a:lnTo>
                  <a:pt x="1742793" y="546955"/>
                </a:lnTo>
                <a:lnTo>
                  <a:pt x="1715495" y="579181"/>
                </a:lnTo>
                <a:lnTo>
                  <a:pt x="1683727" y="605985"/>
                </a:lnTo>
                <a:close/>
              </a:path>
              <a:path w="2563494" h="1009650">
                <a:moveTo>
                  <a:pt x="2318579" y="605790"/>
                </a:moveTo>
                <a:lnTo>
                  <a:pt x="2233498" y="605790"/>
                </a:lnTo>
                <a:lnTo>
                  <a:pt x="2281878" y="596746"/>
                </a:lnTo>
                <a:lnTo>
                  <a:pt x="2320364" y="572645"/>
                </a:lnTo>
                <a:lnTo>
                  <a:pt x="2352479" y="538064"/>
                </a:lnTo>
                <a:lnTo>
                  <a:pt x="2381832" y="497568"/>
                </a:lnTo>
                <a:lnTo>
                  <a:pt x="2406839" y="462734"/>
                </a:lnTo>
                <a:lnTo>
                  <a:pt x="2434207" y="430427"/>
                </a:lnTo>
                <a:lnTo>
                  <a:pt x="2465965" y="403641"/>
                </a:lnTo>
                <a:lnTo>
                  <a:pt x="2504145" y="385373"/>
                </a:lnTo>
                <a:lnTo>
                  <a:pt x="2550774" y="378618"/>
                </a:lnTo>
                <a:lnTo>
                  <a:pt x="2552440" y="378618"/>
                </a:lnTo>
                <a:lnTo>
                  <a:pt x="2563339" y="389565"/>
                </a:lnTo>
                <a:lnTo>
                  <a:pt x="2563339" y="392912"/>
                </a:lnTo>
                <a:lnTo>
                  <a:pt x="2550774" y="403860"/>
                </a:lnTo>
                <a:lnTo>
                  <a:pt x="2502337" y="412977"/>
                </a:lnTo>
                <a:lnTo>
                  <a:pt x="2463861" y="437186"/>
                </a:lnTo>
                <a:lnTo>
                  <a:pt x="2431757" y="471771"/>
                </a:lnTo>
                <a:lnTo>
                  <a:pt x="2402439" y="512018"/>
                </a:lnTo>
                <a:lnTo>
                  <a:pt x="2377357" y="546955"/>
                </a:lnTo>
                <a:lnTo>
                  <a:pt x="2350087" y="579181"/>
                </a:lnTo>
                <a:lnTo>
                  <a:pt x="2318579" y="605790"/>
                </a:lnTo>
                <a:close/>
              </a:path>
              <a:path w="2563494" h="1009650">
                <a:moveTo>
                  <a:pt x="964331" y="631031"/>
                </a:moveTo>
                <a:lnTo>
                  <a:pt x="917732" y="624269"/>
                </a:lnTo>
                <a:lnTo>
                  <a:pt x="879571" y="605985"/>
                </a:lnTo>
                <a:lnTo>
                  <a:pt x="847822" y="579181"/>
                </a:lnTo>
                <a:lnTo>
                  <a:pt x="820458" y="546858"/>
                </a:lnTo>
                <a:lnTo>
                  <a:pt x="795452" y="512018"/>
                </a:lnTo>
                <a:lnTo>
                  <a:pt x="766108" y="471665"/>
                </a:lnTo>
                <a:lnTo>
                  <a:pt x="734007" y="437091"/>
                </a:lnTo>
                <a:lnTo>
                  <a:pt x="695545" y="412941"/>
                </a:lnTo>
                <a:lnTo>
                  <a:pt x="647117" y="403860"/>
                </a:lnTo>
                <a:lnTo>
                  <a:pt x="732052" y="403860"/>
                </a:lnTo>
                <a:lnTo>
                  <a:pt x="763685" y="430590"/>
                </a:lnTo>
                <a:lnTo>
                  <a:pt x="791115" y="462960"/>
                </a:lnTo>
                <a:lnTo>
                  <a:pt x="797466" y="471771"/>
                </a:lnTo>
                <a:lnTo>
                  <a:pt x="845377" y="537958"/>
                </a:lnTo>
                <a:lnTo>
                  <a:pt x="877433" y="572550"/>
                </a:lnTo>
                <a:lnTo>
                  <a:pt x="915886" y="596707"/>
                </a:lnTo>
                <a:lnTo>
                  <a:pt x="964393" y="605790"/>
                </a:lnTo>
                <a:lnTo>
                  <a:pt x="1049344" y="605790"/>
                </a:lnTo>
                <a:lnTo>
                  <a:pt x="1049112" y="605985"/>
                </a:lnTo>
                <a:lnTo>
                  <a:pt x="1010936" y="624269"/>
                </a:lnTo>
                <a:lnTo>
                  <a:pt x="964331" y="631031"/>
                </a:lnTo>
                <a:close/>
              </a:path>
              <a:path w="2563494" h="1009650">
                <a:moveTo>
                  <a:pt x="1598946" y="631031"/>
                </a:moveTo>
                <a:lnTo>
                  <a:pt x="1552341" y="624269"/>
                </a:lnTo>
                <a:lnTo>
                  <a:pt x="1514164" y="605985"/>
                </a:lnTo>
                <a:lnTo>
                  <a:pt x="1482397" y="579181"/>
                </a:lnTo>
                <a:lnTo>
                  <a:pt x="1455017" y="546858"/>
                </a:lnTo>
                <a:lnTo>
                  <a:pt x="1430004" y="512018"/>
                </a:lnTo>
                <a:lnTo>
                  <a:pt x="1400686" y="471665"/>
                </a:lnTo>
                <a:lnTo>
                  <a:pt x="1368583" y="437091"/>
                </a:lnTo>
                <a:lnTo>
                  <a:pt x="1330106" y="412941"/>
                </a:lnTo>
                <a:lnTo>
                  <a:pt x="1281669" y="403860"/>
                </a:lnTo>
                <a:lnTo>
                  <a:pt x="1366581" y="403860"/>
                </a:lnTo>
                <a:lnTo>
                  <a:pt x="1398178" y="430590"/>
                </a:lnTo>
                <a:lnTo>
                  <a:pt x="1425542" y="462960"/>
                </a:lnTo>
                <a:lnTo>
                  <a:pt x="1450548" y="497820"/>
                </a:lnTo>
                <a:lnTo>
                  <a:pt x="1479848" y="538210"/>
                </a:lnTo>
                <a:lnTo>
                  <a:pt x="1511922" y="572802"/>
                </a:lnTo>
                <a:lnTo>
                  <a:pt x="1550393" y="596959"/>
                </a:lnTo>
                <a:lnTo>
                  <a:pt x="1598883" y="606042"/>
                </a:lnTo>
                <a:lnTo>
                  <a:pt x="1683609" y="606042"/>
                </a:lnTo>
                <a:lnTo>
                  <a:pt x="1645551" y="624269"/>
                </a:lnTo>
                <a:lnTo>
                  <a:pt x="1598946" y="631031"/>
                </a:lnTo>
                <a:close/>
              </a:path>
              <a:path w="2563494" h="1009650">
                <a:moveTo>
                  <a:pt x="2233560" y="631031"/>
                </a:moveTo>
                <a:lnTo>
                  <a:pt x="2186931" y="624269"/>
                </a:lnTo>
                <a:lnTo>
                  <a:pt x="2148748" y="605985"/>
                </a:lnTo>
                <a:lnTo>
                  <a:pt x="2116980" y="579181"/>
                </a:lnTo>
                <a:lnTo>
                  <a:pt x="2089593" y="546858"/>
                </a:lnTo>
                <a:lnTo>
                  <a:pt x="2064556" y="512018"/>
                </a:lnTo>
                <a:lnTo>
                  <a:pt x="2035238" y="471665"/>
                </a:lnTo>
                <a:lnTo>
                  <a:pt x="2003135" y="437091"/>
                </a:lnTo>
                <a:lnTo>
                  <a:pt x="1964658" y="412941"/>
                </a:lnTo>
                <a:lnTo>
                  <a:pt x="1916222" y="403860"/>
                </a:lnTo>
                <a:lnTo>
                  <a:pt x="2001153" y="403860"/>
                </a:lnTo>
                <a:lnTo>
                  <a:pt x="2032776" y="430590"/>
                </a:lnTo>
                <a:lnTo>
                  <a:pt x="2060187" y="462960"/>
                </a:lnTo>
                <a:lnTo>
                  <a:pt x="2085100" y="497568"/>
                </a:lnTo>
                <a:lnTo>
                  <a:pt x="2114463" y="537958"/>
                </a:lnTo>
                <a:lnTo>
                  <a:pt x="2146600" y="572550"/>
                </a:lnTo>
                <a:lnTo>
                  <a:pt x="2185087" y="596707"/>
                </a:lnTo>
                <a:lnTo>
                  <a:pt x="2233498" y="605790"/>
                </a:lnTo>
                <a:lnTo>
                  <a:pt x="2318579" y="605790"/>
                </a:lnTo>
                <a:lnTo>
                  <a:pt x="2318347" y="605985"/>
                </a:lnTo>
                <a:lnTo>
                  <a:pt x="2280183" y="624269"/>
                </a:lnTo>
                <a:lnTo>
                  <a:pt x="2233560" y="631031"/>
                </a:lnTo>
                <a:close/>
              </a:path>
              <a:path w="2563494" h="1009650">
                <a:moveTo>
                  <a:pt x="2318542" y="984408"/>
                </a:moveTo>
                <a:lnTo>
                  <a:pt x="2233498" y="984408"/>
                </a:lnTo>
                <a:lnTo>
                  <a:pt x="2281979" y="975325"/>
                </a:lnTo>
                <a:lnTo>
                  <a:pt x="2320434" y="951169"/>
                </a:lnTo>
                <a:lnTo>
                  <a:pt x="2352506" y="916576"/>
                </a:lnTo>
                <a:lnTo>
                  <a:pt x="2381832" y="876186"/>
                </a:lnTo>
                <a:lnTo>
                  <a:pt x="2406839" y="841377"/>
                </a:lnTo>
                <a:lnTo>
                  <a:pt x="2434207" y="809073"/>
                </a:lnTo>
                <a:lnTo>
                  <a:pt x="2465965" y="782278"/>
                </a:lnTo>
                <a:lnTo>
                  <a:pt x="2504145" y="763998"/>
                </a:lnTo>
                <a:lnTo>
                  <a:pt x="2550774" y="757237"/>
                </a:lnTo>
                <a:lnTo>
                  <a:pt x="2552440" y="757237"/>
                </a:lnTo>
                <a:lnTo>
                  <a:pt x="2563339" y="768184"/>
                </a:lnTo>
                <a:lnTo>
                  <a:pt x="2563339" y="771531"/>
                </a:lnTo>
                <a:lnTo>
                  <a:pt x="2550774" y="782478"/>
                </a:lnTo>
                <a:lnTo>
                  <a:pt x="2502257" y="791561"/>
                </a:lnTo>
                <a:lnTo>
                  <a:pt x="2463782" y="815718"/>
                </a:lnTo>
                <a:lnTo>
                  <a:pt x="2431704" y="850310"/>
                </a:lnTo>
                <a:lnTo>
                  <a:pt x="2402376" y="890700"/>
                </a:lnTo>
                <a:lnTo>
                  <a:pt x="2377376" y="925534"/>
                </a:lnTo>
                <a:lnTo>
                  <a:pt x="2350024" y="957841"/>
                </a:lnTo>
                <a:lnTo>
                  <a:pt x="2318542" y="984408"/>
                </a:lnTo>
                <a:close/>
              </a:path>
              <a:path w="2563494" h="1009650">
                <a:moveTo>
                  <a:pt x="329841" y="1009650"/>
                </a:moveTo>
                <a:lnTo>
                  <a:pt x="283212" y="1002895"/>
                </a:lnTo>
                <a:lnTo>
                  <a:pt x="245033" y="984626"/>
                </a:lnTo>
                <a:lnTo>
                  <a:pt x="213274" y="957841"/>
                </a:lnTo>
                <a:lnTo>
                  <a:pt x="185906" y="925534"/>
                </a:lnTo>
                <a:lnTo>
                  <a:pt x="160899" y="890700"/>
                </a:lnTo>
                <a:lnTo>
                  <a:pt x="131573" y="850310"/>
                </a:lnTo>
                <a:lnTo>
                  <a:pt x="99455" y="815718"/>
                </a:lnTo>
                <a:lnTo>
                  <a:pt x="60975" y="791561"/>
                </a:lnTo>
                <a:lnTo>
                  <a:pt x="12565" y="782478"/>
                </a:lnTo>
                <a:lnTo>
                  <a:pt x="10899" y="782478"/>
                </a:lnTo>
                <a:lnTo>
                  <a:pt x="9296" y="782158"/>
                </a:lnTo>
                <a:lnTo>
                  <a:pt x="0" y="768184"/>
                </a:lnTo>
                <a:lnTo>
                  <a:pt x="318" y="766574"/>
                </a:lnTo>
                <a:lnTo>
                  <a:pt x="10899" y="757237"/>
                </a:lnTo>
                <a:lnTo>
                  <a:pt x="12565" y="757237"/>
                </a:lnTo>
                <a:lnTo>
                  <a:pt x="59170" y="763998"/>
                </a:lnTo>
                <a:lnTo>
                  <a:pt x="97346" y="782278"/>
                </a:lnTo>
                <a:lnTo>
                  <a:pt x="129114" y="809073"/>
                </a:lnTo>
                <a:lnTo>
                  <a:pt x="156494" y="841377"/>
                </a:lnTo>
                <a:lnTo>
                  <a:pt x="181507" y="876186"/>
                </a:lnTo>
                <a:lnTo>
                  <a:pt x="210807" y="916576"/>
                </a:lnTo>
                <a:lnTo>
                  <a:pt x="242881" y="951169"/>
                </a:lnTo>
                <a:lnTo>
                  <a:pt x="281351" y="975325"/>
                </a:lnTo>
                <a:lnTo>
                  <a:pt x="329841" y="984408"/>
                </a:lnTo>
                <a:lnTo>
                  <a:pt x="414886" y="984408"/>
                </a:lnTo>
                <a:lnTo>
                  <a:pt x="414627" y="984626"/>
                </a:lnTo>
                <a:lnTo>
                  <a:pt x="376464" y="1002895"/>
                </a:lnTo>
                <a:lnTo>
                  <a:pt x="329841" y="1009650"/>
                </a:lnTo>
                <a:close/>
              </a:path>
              <a:path w="2563494" h="1009650">
                <a:moveTo>
                  <a:pt x="414886" y="984408"/>
                </a:moveTo>
                <a:lnTo>
                  <a:pt x="329841" y="984408"/>
                </a:lnTo>
                <a:lnTo>
                  <a:pt x="378322" y="975325"/>
                </a:lnTo>
                <a:lnTo>
                  <a:pt x="416778" y="951169"/>
                </a:lnTo>
                <a:lnTo>
                  <a:pt x="448849" y="916576"/>
                </a:lnTo>
                <a:lnTo>
                  <a:pt x="478175" y="876186"/>
                </a:lnTo>
                <a:lnTo>
                  <a:pt x="503188" y="841377"/>
                </a:lnTo>
                <a:lnTo>
                  <a:pt x="530568" y="809073"/>
                </a:lnTo>
                <a:lnTo>
                  <a:pt x="562336" y="782278"/>
                </a:lnTo>
                <a:lnTo>
                  <a:pt x="600512" y="763998"/>
                </a:lnTo>
                <a:lnTo>
                  <a:pt x="647117" y="757237"/>
                </a:lnTo>
                <a:lnTo>
                  <a:pt x="693716" y="763998"/>
                </a:lnTo>
                <a:lnTo>
                  <a:pt x="731876" y="782278"/>
                </a:lnTo>
                <a:lnTo>
                  <a:pt x="732113" y="782478"/>
                </a:lnTo>
                <a:lnTo>
                  <a:pt x="647117" y="782478"/>
                </a:lnTo>
                <a:lnTo>
                  <a:pt x="598600" y="791561"/>
                </a:lnTo>
                <a:lnTo>
                  <a:pt x="560125" y="815718"/>
                </a:lnTo>
                <a:lnTo>
                  <a:pt x="528047" y="850310"/>
                </a:lnTo>
                <a:lnTo>
                  <a:pt x="498720" y="890700"/>
                </a:lnTo>
                <a:lnTo>
                  <a:pt x="473720" y="925534"/>
                </a:lnTo>
                <a:lnTo>
                  <a:pt x="446367" y="957841"/>
                </a:lnTo>
                <a:lnTo>
                  <a:pt x="414886" y="984408"/>
                </a:lnTo>
                <a:close/>
              </a:path>
              <a:path w="2563494" h="1009650">
                <a:moveTo>
                  <a:pt x="1049370" y="984408"/>
                </a:moveTo>
                <a:lnTo>
                  <a:pt x="964330" y="984408"/>
                </a:lnTo>
                <a:lnTo>
                  <a:pt x="1012847" y="975325"/>
                </a:lnTo>
                <a:lnTo>
                  <a:pt x="1051322" y="951169"/>
                </a:lnTo>
                <a:lnTo>
                  <a:pt x="1083400" y="916576"/>
                </a:lnTo>
                <a:lnTo>
                  <a:pt x="1112728" y="876186"/>
                </a:lnTo>
                <a:lnTo>
                  <a:pt x="1137728" y="841377"/>
                </a:lnTo>
                <a:lnTo>
                  <a:pt x="1165080" y="809073"/>
                </a:lnTo>
                <a:lnTo>
                  <a:pt x="1196820" y="782278"/>
                </a:lnTo>
                <a:lnTo>
                  <a:pt x="1234984" y="763998"/>
                </a:lnTo>
                <a:lnTo>
                  <a:pt x="1281606" y="757237"/>
                </a:lnTo>
                <a:lnTo>
                  <a:pt x="1328236" y="763998"/>
                </a:lnTo>
                <a:lnTo>
                  <a:pt x="1366415" y="782278"/>
                </a:lnTo>
                <a:lnTo>
                  <a:pt x="1366652" y="782478"/>
                </a:lnTo>
                <a:lnTo>
                  <a:pt x="1281606" y="782478"/>
                </a:lnTo>
                <a:lnTo>
                  <a:pt x="1233117" y="791561"/>
                </a:lnTo>
                <a:lnTo>
                  <a:pt x="1194646" y="815718"/>
                </a:lnTo>
                <a:lnTo>
                  <a:pt x="1162572" y="850310"/>
                </a:lnTo>
                <a:lnTo>
                  <a:pt x="1133272" y="890700"/>
                </a:lnTo>
                <a:lnTo>
                  <a:pt x="1108259" y="925534"/>
                </a:lnTo>
                <a:lnTo>
                  <a:pt x="1080879" y="957841"/>
                </a:lnTo>
                <a:lnTo>
                  <a:pt x="1049370" y="984408"/>
                </a:lnTo>
                <a:close/>
              </a:path>
              <a:path w="2563494" h="1009650">
                <a:moveTo>
                  <a:pt x="1683922" y="984408"/>
                </a:moveTo>
                <a:lnTo>
                  <a:pt x="1598883" y="984408"/>
                </a:lnTo>
                <a:lnTo>
                  <a:pt x="1647372" y="975325"/>
                </a:lnTo>
                <a:lnTo>
                  <a:pt x="1685843" y="951169"/>
                </a:lnTo>
                <a:lnTo>
                  <a:pt x="1717917" y="916576"/>
                </a:lnTo>
                <a:lnTo>
                  <a:pt x="1747217" y="876186"/>
                </a:lnTo>
                <a:lnTo>
                  <a:pt x="1772224" y="841377"/>
                </a:lnTo>
                <a:lnTo>
                  <a:pt x="1799592" y="809073"/>
                </a:lnTo>
                <a:lnTo>
                  <a:pt x="1831350" y="782278"/>
                </a:lnTo>
                <a:lnTo>
                  <a:pt x="1869530" y="763998"/>
                </a:lnTo>
                <a:lnTo>
                  <a:pt x="1916159" y="757237"/>
                </a:lnTo>
                <a:lnTo>
                  <a:pt x="1962788" y="763998"/>
                </a:lnTo>
                <a:lnTo>
                  <a:pt x="2000967" y="782278"/>
                </a:lnTo>
                <a:lnTo>
                  <a:pt x="2001204" y="782478"/>
                </a:lnTo>
                <a:lnTo>
                  <a:pt x="1916159" y="782478"/>
                </a:lnTo>
                <a:lnTo>
                  <a:pt x="1867669" y="791561"/>
                </a:lnTo>
                <a:lnTo>
                  <a:pt x="1829198" y="815718"/>
                </a:lnTo>
                <a:lnTo>
                  <a:pt x="1797124" y="850310"/>
                </a:lnTo>
                <a:lnTo>
                  <a:pt x="1767824" y="890700"/>
                </a:lnTo>
                <a:lnTo>
                  <a:pt x="1742812" y="925534"/>
                </a:lnTo>
                <a:lnTo>
                  <a:pt x="1715432" y="957841"/>
                </a:lnTo>
                <a:lnTo>
                  <a:pt x="1683922" y="984408"/>
                </a:lnTo>
                <a:close/>
              </a:path>
              <a:path w="2563494" h="1009650">
                <a:moveTo>
                  <a:pt x="964330" y="1009650"/>
                </a:moveTo>
                <a:lnTo>
                  <a:pt x="917732" y="1002895"/>
                </a:lnTo>
                <a:lnTo>
                  <a:pt x="879571" y="984626"/>
                </a:lnTo>
                <a:lnTo>
                  <a:pt x="847822" y="957841"/>
                </a:lnTo>
                <a:lnTo>
                  <a:pt x="820458" y="925534"/>
                </a:lnTo>
                <a:lnTo>
                  <a:pt x="795452" y="890700"/>
                </a:lnTo>
                <a:lnTo>
                  <a:pt x="766134" y="850310"/>
                </a:lnTo>
                <a:lnTo>
                  <a:pt x="734077" y="815718"/>
                </a:lnTo>
                <a:lnTo>
                  <a:pt x="695624" y="791561"/>
                </a:lnTo>
                <a:lnTo>
                  <a:pt x="647117" y="782478"/>
                </a:lnTo>
                <a:lnTo>
                  <a:pt x="732113" y="782478"/>
                </a:lnTo>
                <a:lnTo>
                  <a:pt x="763625" y="809073"/>
                </a:lnTo>
                <a:lnTo>
                  <a:pt x="790990" y="841377"/>
                </a:lnTo>
                <a:lnTo>
                  <a:pt x="815996" y="876186"/>
                </a:lnTo>
                <a:lnTo>
                  <a:pt x="845314" y="916576"/>
                </a:lnTo>
                <a:lnTo>
                  <a:pt x="877370" y="951169"/>
                </a:lnTo>
                <a:lnTo>
                  <a:pt x="915823" y="975325"/>
                </a:lnTo>
                <a:lnTo>
                  <a:pt x="964330" y="984408"/>
                </a:lnTo>
                <a:lnTo>
                  <a:pt x="1049370" y="984408"/>
                </a:lnTo>
                <a:lnTo>
                  <a:pt x="1049112" y="984626"/>
                </a:lnTo>
                <a:lnTo>
                  <a:pt x="1010935" y="1002895"/>
                </a:lnTo>
                <a:lnTo>
                  <a:pt x="964330" y="1009650"/>
                </a:lnTo>
                <a:close/>
              </a:path>
              <a:path w="2563494" h="1009650">
                <a:moveTo>
                  <a:pt x="1598883" y="1009650"/>
                </a:moveTo>
                <a:lnTo>
                  <a:pt x="1552278" y="1002895"/>
                </a:lnTo>
                <a:lnTo>
                  <a:pt x="1514101" y="984626"/>
                </a:lnTo>
                <a:lnTo>
                  <a:pt x="1482334" y="957841"/>
                </a:lnTo>
                <a:lnTo>
                  <a:pt x="1454954" y="925534"/>
                </a:lnTo>
                <a:lnTo>
                  <a:pt x="1429941" y="890700"/>
                </a:lnTo>
                <a:lnTo>
                  <a:pt x="1400641" y="850310"/>
                </a:lnTo>
                <a:lnTo>
                  <a:pt x="1368567" y="815718"/>
                </a:lnTo>
                <a:lnTo>
                  <a:pt x="1330096" y="791561"/>
                </a:lnTo>
                <a:lnTo>
                  <a:pt x="1281606" y="782478"/>
                </a:lnTo>
                <a:lnTo>
                  <a:pt x="1366652" y="782478"/>
                </a:lnTo>
                <a:lnTo>
                  <a:pt x="1398174" y="809073"/>
                </a:lnTo>
                <a:lnTo>
                  <a:pt x="1425541" y="841377"/>
                </a:lnTo>
                <a:lnTo>
                  <a:pt x="1450548" y="876186"/>
                </a:lnTo>
                <a:lnTo>
                  <a:pt x="1479848" y="916576"/>
                </a:lnTo>
                <a:lnTo>
                  <a:pt x="1511922" y="951169"/>
                </a:lnTo>
                <a:lnTo>
                  <a:pt x="1550393" y="975325"/>
                </a:lnTo>
                <a:lnTo>
                  <a:pt x="1598883" y="984408"/>
                </a:lnTo>
                <a:lnTo>
                  <a:pt x="1683922" y="984408"/>
                </a:lnTo>
                <a:lnTo>
                  <a:pt x="1683664" y="984626"/>
                </a:lnTo>
                <a:lnTo>
                  <a:pt x="1645488" y="1002895"/>
                </a:lnTo>
                <a:lnTo>
                  <a:pt x="1598883" y="1009650"/>
                </a:lnTo>
                <a:close/>
              </a:path>
              <a:path w="2563494" h="1009650">
                <a:moveTo>
                  <a:pt x="2233498" y="1009650"/>
                </a:moveTo>
                <a:lnTo>
                  <a:pt x="2186868" y="1002895"/>
                </a:lnTo>
                <a:lnTo>
                  <a:pt x="2148685" y="984626"/>
                </a:lnTo>
                <a:lnTo>
                  <a:pt x="2116917" y="957841"/>
                </a:lnTo>
                <a:lnTo>
                  <a:pt x="2089530" y="925534"/>
                </a:lnTo>
                <a:lnTo>
                  <a:pt x="2064493" y="890700"/>
                </a:lnTo>
                <a:lnTo>
                  <a:pt x="2035193" y="850310"/>
                </a:lnTo>
                <a:lnTo>
                  <a:pt x="2003119" y="815718"/>
                </a:lnTo>
                <a:lnTo>
                  <a:pt x="1964648" y="791561"/>
                </a:lnTo>
                <a:lnTo>
                  <a:pt x="1916159" y="782478"/>
                </a:lnTo>
                <a:lnTo>
                  <a:pt x="2001204" y="782478"/>
                </a:lnTo>
                <a:lnTo>
                  <a:pt x="2032726" y="809073"/>
                </a:lnTo>
                <a:lnTo>
                  <a:pt x="2060094" y="841377"/>
                </a:lnTo>
                <a:lnTo>
                  <a:pt x="2085100" y="876186"/>
                </a:lnTo>
                <a:lnTo>
                  <a:pt x="2114437" y="916576"/>
                </a:lnTo>
                <a:lnTo>
                  <a:pt x="2146530" y="951169"/>
                </a:lnTo>
                <a:lnTo>
                  <a:pt x="2185007" y="975325"/>
                </a:lnTo>
                <a:lnTo>
                  <a:pt x="2233498" y="984408"/>
                </a:lnTo>
                <a:lnTo>
                  <a:pt x="2318542" y="984408"/>
                </a:lnTo>
                <a:lnTo>
                  <a:pt x="2318284" y="984626"/>
                </a:lnTo>
                <a:lnTo>
                  <a:pt x="2280120" y="1002895"/>
                </a:lnTo>
                <a:lnTo>
                  <a:pt x="2233498" y="1009650"/>
                </a:lnTo>
                <a:close/>
              </a:path>
            </a:pathLst>
          </a:custGeom>
          <a:solidFill>
            <a:srgbClr val="0A12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3727849" y="7080219"/>
            <a:ext cx="422275" cy="426084"/>
          </a:xfrm>
          <a:custGeom>
            <a:avLst/>
            <a:gdLst/>
            <a:ahLst/>
            <a:cxnLst/>
            <a:rect l="l" t="t" r="r" b="b"/>
            <a:pathLst>
              <a:path w="422275" h="426084">
                <a:moveTo>
                  <a:pt x="397294" y="425736"/>
                </a:moveTo>
                <a:lnTo>
                  <a:pt x="380521" y="425736"/>
                </a:lnTo>
                <a:lnTo>
                  <a:pt x="372135" y="422504"/>
                </a:lnTo>
                <a:lnTo>
                  <a:pt x="210841" y="259660"/>
                </a:lnTo>
                <a:lnTo>
                  <a:pt x="49546" y="422504"/>
                </a:lnTo>
                <a:lnTo>
                  <a:pt x="41161" y="425736"/>
                </a:lnTo>
                <a:lnTo>
                  <a:pt x="24384" y="425736"/>
                </a:lnTo>
                <a:lnTo>
                  <a:pt x="15999" y="422504"/>
                </a:lnTo>
                <a:lnTo>
                  <a:pt x="9598" y="416042"/>
                </a:lnTo>
                <a:lnTo>
                  <a:pt x="2399" y="405098"/>
                </a:lnTo>
                <a:lnTo>
                  <a:pt x="0" y="392648"/>
                </a:lnTo>
                <a:lnTo>
                  <a:pt x="2399" y="380198"/>
                </a:lnTo>
                <a:lnTo>
                  <a:pt x="9598" y="369254"/>
                </a:lnTo>
                <a:lnTo>
                  <a:pt x="164495" y="212868"/>
                </a:lnTo>
                <a:lnTo>
                  <a:pt x="9598" y="56484"/>
                </a:lnTo>
                <a:lnTo>
                  <a:pt x="2399" y="45537"/>
                </a:lnTo>
                <a:lnTo>
                  <a:pt x="0" y="33086"/>
                </a:lnTo>
                <a:lnTo>
                  <a:pt x="2399" y="20634"/>
                </a:lnTo>
                <a:lnTo>
                  <a:pt x="9598" y="9689"/>
                </a:lnTo>
                <a:lnTo>
                  <a:pt x="20442" y="2422"/>
                </a:lnTo>
                <a:lnTo>
                  <a:pt x="32775" y="1"/>
                </a:lnTo>
                <a:lnTo>
                  <a:pt x="45107" y="2424"/>
                </a:lnTo>
                <a:lnTo>
                  <a:pt x="55947" y="9689"/>
                </a:lnTo>
                <a:lnTo>
                  <a:pt x="210841" y="166074"/>
                </a:lnTo>
                <a:lnTo>
                  <a:pt x="365734" y="9688"/>
                </a:lnTo>
                <a:lnTo>
                  <a:pt x="376577" y="2422"/>
                </a:lnTo>
                <a:lnTo>
                  <a:pt x="388909" y="0"/>
                </a:lnTo>
                <a:lnTo>
                  <a:pt x="401241" y="2422"/>
                </a:lnTo>
                <a:lnTo>
                  <a:pt x="412084" y="9688"/>
                </a:lnTo>
                <a:lnTo>
                  <a:pt x="419282" y="20634"/>
                </a:lnTo>
                <a:lnTo>
                  <a:pt x="421682" y="33086"/>
                </a:lnTo>
                <a:lnTo>
                  <a:pt x="419282" y="45537"/>
                </a:lnTo>
                <a:lnTo>
                  <a:pt x="412084" y="56482"/>
                </a:lnTo>
                <a:lnTo>
                  <a:pt x="257188" y="212867"/>
                </a:lnTo>
                <a:lnTo>
                  <a:pt x="412084" y="369254"/>
                </a:lnTo>
                <a:lnTo>
                  <a:pt x="419282" y="380198"/>
                </a:lnTo>
                <a:lnTo>
                  <a:pt x="421682" y="392648"/>
                </a:lnTo>
                <a:lnTo>
                  <a:pt x="419282" y="405098"/>
                </a:lnTo>
                <a:lnTo>
                  <a:pt x="412084" y="416042"/>
                </a:lnTo>
                <a:lnTo>
                  <a:pt x="405683" y="422504"/>
                </a:lnTo>
                <a:lnTo>
                  <a:pt x="397294" y="425736"/>
                </a:lnTo>
                <a:close/>
              </a:path>
            </a:pathLst>
          </a:custGeom>
          <a:solidFill>
            <a:srgbClr val="0A12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4751122" y="7080219"/>
            <a:ext cx="422275" cy="426084"/>
          </a:xfrm>
          <a:custGeom>
            <a:avLst/>
            <a:gdLst/>
            <a:ahLst/>
            <a:cxnLst/>
            <a:rect l="l" t="t" r="r" b="b"/>
            <a:pathLst>
              <a:path w="422275" h="426084">
                <a:moveTo>
                  <a:pt x="397295" y="425737"/>
                </a:moveTo>
                <a:lnTo>
                  <a:pt x="380521" y="425737"/>
                </a:lnTo>
                <a:lnTo>
                  <a:pt x="372136" y="422505"/>
                </a:lnTo>
                <a:lnTo>
                  <a:pt x="210841" y="259661"/>
                </a:lnTo>
                <a:lnTo>
                  <a:pt x="49546" y="422505"/>
                </a:lnTo>
                <a:lnTo>
                  <a:pt x="41161" y="425737"/>
                </a:lnTo>
                <a:lnTo>
                  <a:pt x="24384" y="425737"/>
                </a:lnTo>
                <a:lnTo>
                  <a:pt x="15999" y="422505"/>
                </a:lnTo>
                <a:lnTo>
                  <a:pt x="9598" y="416043"/>
                </a:lnTo>
                <a:lnTo>
                  <a:pt x="2399" y="405099"/>
                </a:lnTo>
                <a:lnTo>
                  <a:pt x="0" y="392649"/>
                </a:lnTo>
                <a:lnTo>
                  <a:pt x="2399" y="380199"/>
                </a:lnTo>
                <a:lnTo>
                  <a:pt x="9598" y="369256"/>
                </a:lnTo>
                <a:lnTo>
                  <a:pt x="164495" y="212868"/>
                </a:lnTo>
                <a:lnTo>
                  <a:pt x="9598" y="56484"/>
                </a:lnTo>
                <a:lnTo>
                  <a:pt x="2399" y="45537"/>
                </a:lnTo>
                <a:lnTo>
                  <a:pt x="0" y="33086"/>
                </a:lnTo>
                <a:lnTo>
                  <a:pt x="2399" y="20634"/>
                </a:lnTo>
                <a:lnTo>
                  <a:pt x="9598" y="9689"/>
                </a:lnTo>
                <a:lnTo>
                  <a:pt x="20443" y="2422"/>
                </a:lnTo>
                <a:lnTo>
                  <a:pt x="32776" y="1"/>
                </a:lnTo>
                <a:lnTo>
                  <a:pt x="45107" y="2424"/>
                </a:lnTo>
                <a:lnTo>
                  <a:pt x="55947" y="9689"/>
                </a:lnTo>
                <a:lnTo>
                  <a:pt x="210842" y="166074"/>
                </a:lnTo>
                <a:lnTo>
                  <a:pt x="365735" y="9688"/>
                </a:lnTo>
                <a:lnTo>
                  <a:pt x="376578" y="2422"/>
                </a:lnTo>
                <a:lnTo>
                  <a:pt x="388910" y="0"/>
                </a:lnTo>
                <a:lnTo>
                  <a:pt x="401242" y="2422"/>
                </a:lnTo>
                <a:lnTo>
                  <a:pt x="412085" y="9688"/>
                </a:lnTo>
                <a:lnTo>
                  <a:pt x="419283" y="20634"/>
                </a:lnTo>
                <a:lnTo>
                  <a:pt x="421683" y="33086"/>
                </a:lnTo>
                <a:lnTo>
                  <a:pt x="419283" y="45537"/>
                </a:lnTo>
                <a:lnTo>
                  <a:pt x="412085" y="56482"/>
                </a:lnTo>
                <a:lnTo>
                  <a:pt x="257188" y="212867"/>
                </a:lnTo>
                <a:lnTo>
                  <a:pt x="412085" y="369256"/>
                </a:lnTo>
                <a:lnTo>
                  <a:pt x="419284" y="380199"/>
                </a:lnTo>
                <a:lnTo>
                  <a:pt x="421683" y="392649"/>
                </a:lnTo>
                <a:lnTo>
                  <a:pt x="419284" y="405099"/>
                </a:lnTo>
                <a:lnTo>
                  <a:pt x="412085" y="416043"/>
                </a:lnTo>
                <a:lnTo>
                  <a:pt x="405684" y="422505"/>
                </a:lnTo>
                <a:lnTo>
                  <a:pt x="397295" y="425737"/>
                </a:lnTo>
                <a:close/>
              </a:path>
            </a:pathLst>
          </a:custGeom>
          <a:solidFill>
            <a:srgbClr val="0A12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5699609" y="7080219"/>
            <a:ext cx="422275" cy="426084"/>
          </a:xfrm>
          <a:custGeom>
            <a:avLst/>
            <a:gdLst/>
            <a:ahLst/>
            <a:cxnLst/>
            <a:rect l="l" t="t" r="r" b="b"/>
            <a:pathLst>
              <a:path w="422275" h="426084">
                <a:moveTo>
                  <a:pt x="397294" y="425737"/>
                </a:moveTo>
                <a:lnTo>
                  <a:pt x="380521" y="425737"/>
                </a:lnTo>
                <a:lnTo>
                  <a:pt x="372135" y="422505"/>
                </a:lnTo>
                <a:lnTo>
                  <a:pt x="210841" y="259661"/>
                </a:lnTo>
                <a:lnTo>
                  <a:pt x="49546" y="422505"/>
                </a:lnTo>
                <a:lnTo>
                  <a:pt x="41161" y="425737"/>
                </a:lnTo>
                <a:lnTo>
                  <a:pt x="24384" y="425737"/>
                </a:lnTo>
                <a:lnTo>
                  <a:pt x="15999" y="422505"/>
                </a:lnTo>
                <a:lnTo>
                  <a:pt x="9598" y="416043"/>
                </a:lnTo>
                <a:lnTo>
                  <a:pt x="2399" y="405099"/>
                </a:lnTo>
                <a:lnTo>
                  <a:pt x="0" y="392649"/>
                </a:lnTo>
                <a:lnTo>
                  <a:pt x="2399" y="380199"/>
                </a:lnTo>
                <a:lnTo>
                  <a:pt x="9598" y="369256"/>
                </a:lnTo>
                <a:lnTo>
                  <a:pt x="164495" y="212868"/>
                </a:lnTo>
                <a:lnTo>
                  <a:pt x="9598" y="56484"/>
                </a:lnTo>
                <a:lnTo>
                  <a:pt x="2399" y="45537"/>
                </a:lnTo>
                <a:lnTo>
                  <a:pt x="0" y="33086"/>
                </a:lnTo>
                <a:lnTo>
                  <a:pt x="2399" y="20634"/>
                </a:lnTo>
                <a:lnTo>
                  <a:pt x="9598" y="9689"/>
                </a:lnTo>
                <a:lnTo>
                  <a:pt x="20442" y="2422"/>
                </a:lnTo>
                <a:lnTo>
                  <a:pt x="32775" y="1"/>
                </a:lnTo>
                <a:lnTo>
                  <a:pt x="45107" y="2424"/>
                </a:lnTo>
                <a:lnTo>
                  <a:pt x="55947" y="9689"/>
                </a:lnTo>
                <a:lnTo>
                  <a:pt x="210841" y="166073"/>
                </a:lnTo>
                <a:lnTo>
                  <a:pt x="365734" y="9688"/>
                </a:lnTo>
                <a:lnTo>
                  <a:pt x="376577" y="2422"/>
                </a:lnTo>
                <a:lnTo>
                  <a:pt x="388909" y="0"/>
                </a:lnTo>
                <a:lnTo>
                  <a:pt x="401241" y="2422"/>
                </a:lnTo>
                <a:lnTo>
                  <a:pt x="412084" y="9688"/>
                </a:lnTo>
                <a:lnTo>
                  <a:pt x="419282" y="20634"/>
                </a:lnTo>
                <a:lnTo>
                  <a:pt x="421682" y="33086"/>
                </a:lnTo>
                <a:lnTo>
                  <a:pt x="419282" y="45537"/>
                </a:lnTo>
                <a:lnTo>
                  <a:pt x="412084" y="56482"/>
                </a:lnTo>
                <a:lnTo>
                  <a:pt x="257188" y="212867"/>
                </a:lnTo>
                <a:lnTo>
                  <a:pt x="412084" y="369256"/>
                </a:lnTo>
                <a:lnTo>
                  <a:pt x="419282" y="380199"/>
                </a:lnTo>
                <a:lnTo>
                  <a:pt x="421682" y="392649"/>
                </a:lnTo>
                <a:lnTo>
                  <a:pt x="419282" y="405099"/>
                </a:lnTo>
                <a:lnTo>
                  <a:pt x="412084" y="416043"/>
                </a:lnTo>
                <a:lnTo>
                  <a:pt x="405683" y="422505"/>
                </a:lnTo>
                <a:lnTo>
                  <a:pt x="397294" y="425737"/>
                </a:lnTo>
                <a:close/>
              </a:path>
            </a:pathLst>
          </a:custGeom>
          <a:solidFill>
            <a:srgbClr val="0A12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6722882" y="7080219"/>
            <a:ext cx="422275" cy="426084"/>
          </a:xfrm>
          <a:custGeom>
            <a:avLst/>
            <a:gdLst/>
            <a:ahLst/>
            <a:cxnLst/>
            <a:rect l="l" t="t" r="r" b="b"/>
            <a:pathLst>
              <a:path w="422275" h="426084">
                <a:moveTo>
                  <a:pt x="397294" y="425737"/>
                </a:moveTo>
                <a:lnTo>
                  <a:pt x="380520" y="425737"/>
                </a:lnTo>
                <a:lnTo>
                  <a:pt x="372135" y="422505"/>
                </a:lnTo>
                <a:lnTo>
                  <a:pt x="210840" y="259661"/>
                </a:lnTo>
                <a:lnTo>
                  <a:pt x="49546" y="422505"/>
                </a:lnTo>
                <a:lnTo>
                  <a:pt x="41161" y="425737"/>
                </a:lnTo>
                <a:lnTo>
                  <a:pt x="24384" y="425737"/>
                </a:lnTo>
                <a:lnTo>
                  <a:pt x="15999" y="422505"/>
                </a:lnTo>
                <a:lnTo>
                  <a:pt x="9598" y="416043"/>
                </a:lnTo>
                <a:lnTo>
                  <a:pt x="2399" y="405099"/>
                </a:lnTo>
                <a:lnTo>
                  <a:pt x="0" y="392649"/>
                </a:lnTo>
                <a:lnTo>
                  <a:pt x="2399" y="380199"/>
                </a:lnTo>
                <a:lnTo>
                  <a:pt x="9598" y="369256"/>
                </a:lnTo>
                <a:lnTo>
                  <a:pt x="164494" y="212868"/>
                </a:lnTo>
                <a:lnTo>
                  <a:pt x="9598" y="56484"/>
                </a:lnTo>
                <a:lnTo>
                  <a:pt x="2399" y="45537"/>
                </a:lnTo>
                <a:lnTo>
                  <a:pt x="0" y="33086"/>
                </a:lnTo>
                <a:lnTo>
                  <a:pt x="2399" y="20634"/>
                </a:lnTo>
                <a:lnTo>
                  <a:pt x="9598" y="9689"/>
                </a:lnTo>
                <a:lnTo>
                  <a:pt x="20442" y="2422"/>
                </a:lnTo>
                <a:lnTo>
                  <a:pt x="32775" y="1"/>
                </a:lnTo>
                <a:lnTo>
                  <a:pt x="45107" y="2424"/>
                </a:lnTo>
                <a:lnTo>
                  <a:pt x="55947" y="9689"/>
                </a:lnTo>
                <a:lnTo>
                  <a:pt x="210842" y="166073"/>
                </a:lnTo>
                <a:lnTo>
                  <a:pt x="365736" y="9688"/>
                </a:lnTo>
                <a:lnTo>
                  <a:pt x="376578" y="2422"/>
                </a:lnTo>
                <a:lnTo>
                  <a:pt x="388910" y="0"/>
                </a:lnTo>
                <a:lnTo>
                  <a:pt x="401242" y="2422"/>
                </a:lnTo>
                <a:lnTo>
                  <a:pt x="412085" y="9688"/>
                </a:lnTo>
                <a:lnTo>
                  <a:pt x="419283" y="20634"/>
                </a:lnTo>
                <a:lnTo>
                  <a:pt x="421683" y="33086"/>
                </a:lnTo>
                <a:lnTo>
                  <a:pt x="419283" y="45537"/>
                </a:lnTo>
                <a:lnTo>
                  <a:pt x="412085" y="56482"/>
                </a:lnTo>
                <a:lnTo>
                  <a:pt x="257188" y="212867"/>
                </a:lnTo>
                <a:lnTo>
                  <a:pt x="412083" y="369256"/>
                </a:lnTo>
                <a:lnTo>
                  <a:pt x="419282" y="380199"/>
                </a:lnTo>
                <a:lnTo>
                  <a:pt x="421682" y="392649"/>
                </a:lnTo>
                <a:lnTo>
                  <a:pt x="419282" y="405099"/>
                </a:lnTo>
                <a:lnTo>
                  <a:pt x="412083" y="416043"/>
                </a:lnTo>
                <a:lnTo>
                  <a:pt x="405682" y="422505"/>
                </a:lnTo>
                <a:lnTo>
                  <a:pt x="397294" y="425737"/>
                </a:lnTo>
                <a:close/>
              </a:path>
            </a:pathLst>
          </a:custGeom>
          <a:solidFill>
            <a:srgbClr val="0A12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0" i="0">
                <a:solidFill>
                  <a:srgbClr val="2B263F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AFC1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42956" y="2266943"/>
            <a:ext cx="13602086" cy="1366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800" b="0" i="0">
                <a:solidFill>
                  <a:srgbClr val="2B263F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5701" y="2790733"/>
            <a:ext cx="17876597" cy="61982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8829" y="2098078"/>
            <a:ext cx="8733790" cy="41173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0900"/>
              </a:lnSpc>
              <a:spcBef>
                <a:spcPts val="95"/>
              </a:spcBef>
            </a:pPr>
            <a:r>
              <a:rPr dirty="0" sz="11100" spc="660"/>
              <a:t>SALES </a:t>
            </a:r>
            <a:r>
              <a:rPr dirty="0" sz="11100" spc="665"/>
              <a:t> </a:t>
            </a:r>
            <a:r>
              <a:rPr dirty="0" sz="11100" spc="350"/>
              <a:t>F</a:t>
            </a:r>
            <a:r>
              <a:rPr dirty="0" sz="11100" spc="-940"/>
              <a:t>O</a:t>
            </a:r>
            <a:r>
              <a:rPr dirty="0" sz="11100" spc="35"/>
              <a:t>R</a:t>
            </a:r>
            <a:r>
              <a:rPr dirty="0" sz="11100" spc="229"/>
              <a:t>E</a:t>
            </a:r>
            <a:r>
              <a:rPr dirty="0" sz="11100" spc="-110"/>
              <a:t>C</a:t>
            </a:r>
            <a:r>
              <a:rPr dirty="0" sz="11100" spc="810"/>
              <a:t>A</a:t>
            </a:r>
            <a:r>
              <a:rPr dirty="0" sz="11100" spc="1280"/>
              <a:t>S</a:t>
            </a:r>
            <a:r>
              <a:rPr dirty="0" sz="11100" spc="110"/>
              <a:t>T</a:t>
            </a:r>
            <a:r>
              <a:rPr dirty="0" sz="11100" spc="-245"/>
              <a:t>I</a:t>
            </a:r>
            <a:r>
              <a:rPr dirty="0" sz="11100" spc="-430"/>
              <a:t>N</a:t>
            </a:r>
            <a:r>
              <a:rPr dirty="0" sz="11100" spc="-960"/>
              <a:t>G</a:t>
            </a:r>
            <a:endParaRPr sz="1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7485" y="942174"/>
            <a:ext cx="13706472" cy="83153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1"/>
              <a:ext cx="2049145" cy="10276840"/>
            </a:xfrm>
            <a:custGeom>
              <a:avLst/>
              <a:gdLst/>
              <a:ahLst/>
              <a:cxnLst/>
              <a:rect l="l" t="t" r="r" b="b"/>
              <a:pathLst>
                <a:path w="2049145" h="10276840">
                  <a:moveTo>
                    <a:pt x="235826" y="330200"/>
                  </a:moveTo>
                  <a:lnTo>
                    <a:pt x="235559" y="317500"/>
                  </a:lnTo>
                  <a:lnTo>
                    <a:pt x="235089" y="304800"/>
                  </a:lnTo>
                  <a:lnTo>
                    <a:pt x="234442" y="292100"/>
                  </a:lnTo>
                  <a:lnTo>
                    <a:pt x="233616" y="279400"/>
                  </a:lnTo>
                  <a:lnTo>
                    <a:pt x="232600" y="254000"/>
                  </a:lnTo>
                  <a:lnTo>
                    <a:pt x="231406" y="241300"/>
                  </a:lnTo>
                  <a:lnTo>
                    <a:pt x="230022" y="228600"/>
                  </a:lnTo>
                  <a:lnTo>
                    <a:pt x="228447" y="215900"/>
                  </a:lnTo>
                  <a:lnTo>
                    <a:pt x="226707" y="203200"/>
                  </a:lnTo>
                  <a:lnTo>
                    <a:pt x="224764" y="177800"/>
                  </a:lnTo>
                  <a:lnTo>
                    <a:pt x="217868" y="139700"/>
                  </a:lnTo>
                  <a:lnTo>
                    <a:pt x="212369" y="114300"/>
                  </a:lnTo>
                  <a:lnTo>
                    <a:pt x="209334" y="88900"/>
                  </a:lnTo>
                  <a:lnTo>
                    <a:pt x="199174" y="50800"/>
                  </a:lnTo>
                  <a:lnTo>
                    <a:pt x="187413" y="12700"/>
                  </a:lnTo>
                  <a:lnTo>
                    <a:pt x="183261" y="0"/>
                  </a:lnTo>
                  <a:lnTo>
                    <a:pt x="144195" y="0"/>
                  </a:lnTo>
                  <a:lnTo>
                    <a:pt x="148336" y="25400"/>
                  </a:lnTo>
                  <a:lnTo>
                    <a:pt x="152311" y="38100"/>
                  </a:lnTo>
                  <a:lnTo>
                    <a:pt x="156121" y="50800"/>
                  </a:lnTo>
                  <a:lnTo>
                    <a:pt x="166484" y="88900"/>
                  </a:lnTo>
                  <a:lnTo>
                    <a:pt x="175298" y="127000"/>
                  </a:lnTo>
                  <a:lnTo>
                    <a:pt x="177888" y="152400"/>
                  </a:lnTo>
                  <a:lnTo>
                    <a:pt x="180301" y="165100"/>
                  </a:lnTo>
                  <a:lnTo>
                    <a:pt x="186474" y="203200"/>
                  </a:lnTo>
                  <a:lnTo>
                    <a:pt x="191058" y="241300"/>
                  </a:lnTo>
                  <a:lnTo>
                    <a:pt x="192227" y="266700"/>
                  </a:lnTo>
                  <a:lnTo>
                    <a:pt x="193230" y="279400"/>
                  </a:lnTo>
                  <a:lnTo>
                    <a:pt x="195148" y="317500"/>
                  </a:lnTo>
                  <a:lnTo>
                    <a:pt x="195440" y="368300"/>
                  </a:lnTo>
                  <a:lnTo>
                    <a:pt x="195173" y="381000"/>
                  </a:lnTo>
                  <a:lnTo>
                    <a:pt x="194729" y="393700"/>
                  </a:lnTo>
                  <a:lnTo>
                    <a:pt x="194106" y="406400"/>
                  </a:lnTo>
                  <a:lnTo>
                    <a:pt x="193306" y="419100"/>
                  </a:lnTo>
                  <a:lnTo>
                    <a:pt x="192316" y="431800"/>
                  </a:lnTo>
                  <a:lnTo>
                    <a:pt x="191160" y="457200"/>
                  </a:lnTo>
                  <a:lnTo>
                    <a:pt x="186613" y="495300"/>
                  </a:lnTo>
                  <a:lnTo>
                    <a:pt x="180479" y="533400"/>
                  </a:lnTo>
                  <a:lnTo>
                    <a:pt x="178079" y="546100"/>
                  </a:lnTo>
                  <a:lnTo>
                    <a:pt x="175501" y="571500"/>
                  </a:lnTo>
                  <a:lnTo>
                    <a:pt x="166725" y="609600"/>
                  </a:lnTo>
                  <a:lnTo>
                    <a:pt x="156375" y="647700"/>
                  </a:lnTo>
                  <a:lnTo>
                    <a:pt x="148615" y="673100"/>
                  </a:lnTo>
                  <a:lnTo>
                    <a:pt x="144475" y="698500"/>
                  </a:lnTo>
                  <a:lnTo>
                    <a:pt x="131038" y="736600"/>
                  </a:lnTo>
                  <a:lnTo>
                    <a:pt x="116078" y="774700"/>
                  </a:lnTo>
                  <a:lnTo>
                    <a:pt x="99631" y="812800"/>
                  </a:lnTo>
                  <a:lnTo>
                    <a:pt x="81699" y="850900"/>
                  </a:lnTo>
                  <a:lnTo>
                    <a:pt x="62306" y="889000"/>
                  </a:lnTo>
                  <a:lnTo>
                    <a:pt x="55524" y="914400"/>
                  </a:lnTo>
                  <a:lnTo>
                    <a:pt x="48590" y="927100"/>
                  </a:lnTo>
                  <a:lnTo>
                    <a:pt x="41503" y="939800"/>
                  </a:lnTo>
                  <a:lnTo>
                    <a:pt x="34251" y="952500"/>
                  </a:lnTo>
                  <a:lnTo>
                    <a:pt x="26847" y="952500"/>
                  </a:lnTo>
                  <a:lnTo>
                    <a:pt x="19291" y="965200"/>
                  </a:lnTo>
                  <a:lnTo>
                    <a:pt x="11582" y="977900"/>
                  </a:lnTo>
                  <a:lnTo>
                    <a:pt x="3721" y="990600"/>
                  </a:lnTo>
                  <a:lnTo>
                    <a:pt x="0" y="1003300"/>
                  </a:lnTo>
                  <a:lnTo>
                    <a:pt x="0" y="1066800"/>
                  </a:lnTo>
                  <a:lnTo>
                    <a:pt x="3111" y="1066800"/>
                  </a:lnTo>
                  <a:lnTo>
                    <a:pt x="28879" y="1028700"/>
                  </a:lnTo>
                  <a:lnTo>
                    <a:pt x="53263" y="990600"/>
                  </a:lnTo>
                  <a:lnTo>
                    <a:pt x="76238" y="952500"/>
                  </a:lnTo>
                  <a:lnTo>
                    <a:pt x="97764" y="914400"/>
                  </a:lnTo>
                  <a:lnTo>
                    <a:pt x="117817" y="876300"/>
                  </a:lnTo>
                  <a:lnTo>
                    <a:pt x="136372" y="838200"/>
                  </a:lnTo>
                  <a:lnTo>
                    <a:pt x="142227" y="812800"/>
                  </a:lnTo>
                  <a:lnTo>
                    <a:pt x="147904" y="800100"/>
                  </a:lnTo>
                  <a:lnTo>
                    <a:pt x="163906" y="762000"/>
                  </a:lnTo>
                  <a:lnTo>
                    <a:pt x="178358" y="723900"/>
                  </a:lnTo>
                  <a:lnTo>
                    <a:pt x="187109" y="685800"/>
                  </a:lnTo>
                  <a:lnTo>
                    <a:pt x="191211" y="673100"/>
                  </a:lnTo>
                  <a:lnTo>
                    <a:pt x="202476" y="635000"/>
                  </a:lnTo>
                  <a:lnTo>
                    <a:pt x="209092" y="596900"/>
                  </a:lnTo>
                  <a:lnTo>
                    <a:pt x="212128" y="584200"/>
                  </a:lnTo>
                  <a:lnTo>
                    <a:pt x="220154" y="546100"/>
                  </a:lnTo>
                  <a:lnTo>
                    <a:pt x="224599" y="508000"/>
                  </a:lnTo>
                  <a:lnTo>
                    <a:pt x="226542" y="495300"/>
                  </a:lnTo>
                  <a:lnTo>
                    <a:pt x="231292" y="457200"/>
                  </a:lnTo>
                  <a:lnTo>
                    <a:pt x="233540" y="419100"/>
                  </a:lnTo>
                  <a:lnTo>
                    <a:pt x="234378" y="406400"/>
                  </a:lnTo>
                  <a:lnTo>
                    <a:pt x="235038" y="393700"/>
                  </a:lnTo>
                  <a:lnTo>
                    <a:pt x="235521" y="381000"/>
                  </a:lnTo>
                  <a:lnTo>
                    <a:pt x="235813" y="368300"/>
                  </a:lnTo>
                  <a:lnTo>
                    <a:pt x="235826" y="330200"/>
                  </a:lnTo>
                  <a:close/>
                </a:path>
                <a:path w="2049145" h="10276840">
                  <a:moveTo>
                    <a:pt x="338493" y="10276510"/>
                  </a:moveTo>
                  <a:lnTo>
                    <a:pt x="333425" y="10263810"/>
                  </a:lnTo>
                  <a:lnTo>
                    <a:pt x="328142" y="10251110"/>
                  </a:lnTo>
                  <a:lnTo>
                    <a:pt x="322656" y="10251110"/>
                  </a:lnTo>
                  <a:lnTo>
                    <a:pt x="316992" y="10238410"/>
                  </a:lnTo>
                  <a:lnTo>
                    <a:pt x="311137" y="10225710"/>
                  </a:lnTo>
                  <a:lnTo>
                    <a:pt x="305079" y="10225710"/>
                  </a:lnTo>
                  <a:lnTo>
                    <a:pt x="298843" y="10213010"/>
                  </a:lnTo>
                  <a:lnTo>
                    <a:pt x="292442" y="10213010"/>
                  </a:lnTo>
                  <a:lnTo>
                    <a:pt x="285851" y="10200310"/>
                  </a:lnTo>
                  <a:lnTo>
                    <a:pt x="279095" y="10200310"/>
                  </a:lnTo>
                  <a:lnTo>
                    <a:pt x="272161" y="10187610"/>
                  </a:lnTo>
                  <a:lnTo>
                    <a:pt x="265074" y="10187610"/>
                  </a:lnTo>
                  <a:lnTo>
                    <a:pt x="257822" y="10174910"/>
                  </a:lnTo>
                  <a:lnTo>
                    <a:pt x="250405" y="10174910"/>
                  </a:lnTo>
                  <a:lnTo>
                    <a:pt x="242849" y="10162210"/>
                  </a:lnTo>
                  <a:lnTo>
                    <a:pt x="235153" y="10162210"/>
                  </a:lnTo>
                  <a:lnTo>
                    <a:pt x="227304" y="10149510"/>
                  </a:lnTo>
                  <a:lnTo>
                    <a:pt x="219316" y="10149510"/>
                  </a:lnTo>
                  <a:lnTo>
                    <a:pt x="211201" y="10136810"/>
                  </a:lnTo>
                  <a:lnTo>
                    <a:pt x="202971" y="10136810"/>
                  </a:lnTo>
                  <a:lnTo>
                    <a:pt x="194602" y="10124110"/>
                  </a:lnTo>
                  <a:lnTo>
                    <a:pt x="177520" y="10124110"/>
                  </a:lnTo>
                  <a:lnTo>
                    <a:pt x="168833" y="10111410"/>
                  </a:lnTo>
                  <a:lnTo>
                    <a:pt x="142138" y="10111410"/>
                  </a:lnTo>
                  <a:lnTo>
                    <a:pt x="133070" y="10098710"/>
                  </a:lnTo>
                  <a:lnTo>
                    <a:pt x="105384" y="10098710"/>
                  </a:lnTo>
                  <a:lnTo>
                    <a:pt x="96024" y="10086010"/>
                  </a:lnTo>
                  <a:lnTo>
                    <a:pt x="29210" y="10086010"/>
                  </a:lnTo>
                  <a:lnTo>
                    <a:pt x="19545" y="10073310"/>
                  </a:lnTo>
                  <a:lnTo>
                    <a:pt x="0" y="10073310"/>
                  </a:lnTo>
                  <a:lnTo>
                    <a:pt x="0" y="10124110"/>
                  </a:lnTo>
                  <a:lnTo>
                    <a:pt x="86194" y="10124110"/>
                  </a:lnTo>
                  <a:lnTo>
                    <a:pt x="94589" y="10136810"/>
                  </a:lnTo>
                  <a:lnTo>
                    <a:pt x="119418" y="10136810"/>
                  </a:lnTo>
                  <a:lnTo>
                    <a:pt x="127558" y="10149510"/>
                  </a:lnTo>
                  <a:lnTo>
                    <a:pt x="151511" y="10149510"/>
                  </a:lnTo>
                  <a:lnTo>
                    <a:pt x="159308" y="10162210"/>
                  </a:lnTo>
                  <a:lnTo>
                    <a:pt x="174637" y="10162210"/>
                  </a:lnTo>
                  <a:lnTo>
                    <a:pt x="182130" y="10174910"/>
                  </a:lnTo>
                  <a:lnTo>
                    <a:pt x="196811" y="10174910"/>
                  </a:lnTo>
                  <a:lnTo>
                    <a:pt x="203974" y="10187610"/>
                  </a:lnTo>
                  <a:lnTo>
                    <a:pt x="211010" y="10187610"/>
                  </a:lnTo>
                  <a:lnTo>
                    <a:pt x="217919" y="10200310"/>
                  </a:lnTo>
                  <a:lnTo>
                    <a:pt x="231355" y="10200310"/>
                  </a:lnTo>
                  <a:lnTo>
                    <a:pt x="237858" y="10213010"/>
                  </a:lnTo>
                  <a:lnTo>
                    <a:pt x="244221" y="10213010"/>
                  </a:lnTo>
                  <a:lnTo>
                    <a:pt x="250444" y="10225710"/>
                  </a:lnTo>
                  <a:lnTo>
                    <a:pt x="256514" y="10225710"/>
                  </a:lnTo>
                  <a:lnTo>
                    <a:pt x="262420" y="10238410"/>
                  </a:lnTo>
                  <a:lnTo>
                    <a:pt x="268173" y="10238410"/>
                  </a:lnTo>
                  <a:lnTo>
                    <a:pt x="273773" y="10251110"/>
                  </a:lnTo>
                  <a:lnTo>
                    <a:pt x="279196" y="10251110"/>
                  </a:lnTo>
                  <a:lnTo>
                    <a:pt x="284454" y="10263810"/>
                  </a:lnTo>
                  <a:lnTo>
                    <a:pt x="289547" y="10263810"/>
                  </a:lnTo>
                  <a:lnTo>
                    <a:pt x="294462" y="10276510"/>
                  </a:lnTo>
                  <a:lnTo>
                    <a:pt x="338493" y="10276510"/>
                  </a:lnTo>
                  <a:close/>
                </a:path>
                <a:path w="2049145" h="10276840">
                  <a:moveTo>
                    <a:pt x="651751" y="342900"/>
                  </a:moveTo>
                  <a:lnTo>
                    <a:pt x="651040" y="304800"/>
                  </a:lnTo>
                  <a:lnTo>
                    <a:pt x="648957" y="254000"/>
                  </a:lnTo>
                  <a:lnTo>
                    <a:pt x="645490" y="203200"/>
                  </a:lnTo>
                  <a:lnTo>
                    <a:pt x="640676" y="152400"/>
                  </a:lnTo>
                  <a:lnTo>
                    <a:pt x="634542" y="114300"/>
                  </a:lnTo>
                  <a:lnTo>
                    <a:pt x="627087" y="63500"/>
                  </a:lnTo>
                  <a:lnTo>
                    <a:pt x="618337" y="12700"/>
                  </a:lnTo>
                  <a:lnTo>
                    <a:pt x="612825" y="0"/>
                  </a:lnTo>
                  <a:lnTo>
                    <a:pt x="571411" y="0"/>
                  </a:lnTo>
                  <a:lnTo>
                    <a:pt x="577583" y="25400"/>
                  </a:lnTo>
                  <a:lnTo>
                    <a:pt x="586422" y="63500"/>
                  </a:lnTo>
                  <a:lnTo>
                    <a:pt x="593953" y="114300"/>
                  </a:lnTo>
                  <a:lnTo>
                    <a:pt x="600163" y="165100"/>
                  </a:lnTo>
                  <a:lnTo>
                    <a:pt x="605028" y="203200"/>
                  </a:lnTo>
                  <a:lnTo>
                    <a:pt x="608533" y="254000"/>
                  </a:lnTo>
                  <a:lnTo>
                    <a:pt x="610641" y="304800"/>
                  </a:lnTo>
                  <a:lnTo>
                    <a:pt x="611352" y="342900"/>
                  </a:lnTo>
                  <a:lnTo>
                    <a:pt x="610641" y="393700"/>
                  </a:lnTo>
                  <a:lnTo>
                    <a:pt x="608533" y="444500"/>
                  </a:lnTo>
                  <a:lnTo>
                    <a:pt x="605028" y="495300"/>
                  </a:lnTo>
                  <a:lnTo>
                    <a:pt x="600163" y="533400"/>
                  </a:lnTo>
                  <a:lnTo>
                    <a:pt x="593966" y="584200"/>
                  </a:lnTo>
                  <a:lnTo>
                    <a:pt x="586422" y="635000"/>
                  </a:lnTo>
                  <a:lnTo>
                    <a:pt x="577583" y="673100"/>
                  </a:lnTo>
                  <a:lnTo>
                    <a:pt x="567461" y="723900"/>
                  </a:lnTo>
                  <a:lnTo>
                    <a:pt x="556069" y="762000"/>
                  </a:lnTo>
                  <a:lnTo>
                    <a:pt x="543445" y="812800"/>
                  </a:lnTo>
                  <a:lnTo>
                    <a:pt x="529577" y="850900"/>
                  </a:lnTo>
                  <a:lnTo>
                    <a:pt x="514515" y="901700"/>
                  </a:lnTo>
                  <a:lnTo>
                    <a:pt x="498271" y="939800"/>
                  </a:lnTo>
                  <a:lnTo>
                    <a:pt x="480847" y="977900"/>
                  </a:lnTo>
                  <a:lnTo>
                    <a:pt x="462292" y="1028700"/>
                  </a:lnTo>
                  <a:lnTo>
                    <a:pt x="442607" y="1066800"/>
                  </a:lnTo>
                  <a:lnTo>
                    <a:pt x="421817" y="1104900"/>
                  </a:lnTo>
                  <a:lnTo>
                    <a:pt x="399935" y="1143000"/>
                  </a:lnTo>
                  <a:lnTo>
                    <a:pt x="376999" y="1181100"/>
                  </a:lnTo>
                  <a:lnTo>
                    <a:pt x="353009" y="1219200"/>
                  </a:lnTo>
                  <a:lnTo>
                    <a:pt x="328002" y="1257300"/>
                  </a:lnTo>
                  <a:lnTo>
                    <a:pt x="301980" y="1295400"/>
                  </a:lnTo>
                  <a:lnTo>
                    <a:pt x="274980" y="1333500"/>
                  </a:lnTo>
                  <a:lnTo>
                    <a:pt x="247015" y="1358900"/>
                  </a:lnTo>
                  <a:lnTo>
                    <a:pt x="218097" y="1397000"/>
                  </a:lnTo>
                  <a:lnTo>
                    <a:pt x="188252" y="1435100"/>
                  </a:lnTo>
                  <a:lnTo>
                    <a:pt x="157505" y="1460500"/>
                  </a:lnTo>
                  <a:lnTo>
                    <a:pt x="125869" y="1498600"/>
                  </a:lnTo>
                  <a:lnTo>
                    <a:pt x="93383" y="1524000"/>
                  </a:lnTo>
                  <a:lnTo>
                    <a:pt x="60032" y="1562100"/>
                  </a:lnTo>
                  <a:lnTo>
                    <a:pt x="25869" y="1587500"/>
                  </a:lnTo>
                  <a:lnTo>
                    <a:pt x="0" y="1612900"/>
                  </a:lnTo>
                  <a:lnTo>
                    <a:pt x="0" y="1663700"/>
                  </a:lnTo>
                  <a:lnTo>
                    <a:pt x="647" y="1663700"/>
                  </a:lnTo>
                  <a:lnTo>
                    <a:pt x="36195" y="1625600"/>
                  </a:lnTo>
                  <a:lnTo>
                    <a:pt x="70954" y="1600200"/>
                  </a:lnTo>
                  <a:lnTo>
                    <a:pt x="104914" y="1574800"/>
                  </a:lnTo>
                  <a:lnTo>
                    <a:pt x="138049" y="1536700"/>
                  </a:lnTo>
                  <a:lnTo>
                    <a:pt x="170332" y="1511300"/>
                  </a:lnTo>
                  <a:lnTo>
                    <a:pt x="201739" y="1473200"/>
                  </a:lnTo>
                  <a:lnTo>
                    <a:pt x="232270" y="1447800"/>
                  </a:lnTo>
                  <a:lnTo>
                    <a:pt x="261899" y="1409700"/>
                  </a:lnTo>
                  <a:lnTo>
                    <a:pt x="290601" y="1371600"/>
                  </a:lnTo>
                  <a:lnTo>
                    <a:pt x="318363" y="1346200"/>
                  </a:lnTo>
                  <a:lnTo>
                    <a:pt x="345147" y="1308100"/>
                  </a:lnTo>
                  <a:lnTo>
                    <a:pt x="370967" y="1270000"/>
                  </a:lnTo>
                  <a:lnTo>
                    <a:pt x="395782" y="1231900"/>
                  </a:lnTo>
                  <a:lnTo>
                    <a:pt x="419569" y="1193800"/>
                  </a:lnTo>
                  <a:lnTo>
                    <a:pt x="442315" y="1155700"/>
                  </a:lnTo>
                  <a:lnTo>
                    <a:pt x="464007" y="1104900"/>
                  </a:lnTo>
                  <a:lnTo>
                    <a:pt x="484619" y="1066800"/>
                  </a:lnTo>
                  <a:lnTo>
                    <a:pt x="504126" y="1028700"/>
                  </a:lnTo>
                  <a:lnTo>
                    <a:pt x="522516" y="990600"/>
                  </a:lnTo>
                  <a:lnTo>
                    <a:pt x="539775" y="939800"/>
                  </a:lnTo>
                  <a:lnTo>
                    <a:pt x="555866" y="901700"/>
                  </a:lnTo>
                  <a:lnTo>
                    <a:pt x="570788" y="863600"/>
                  </a:lnTo>
                  <a:lnTo>
                    <a:pt x="584517" y="812800"/>
                  </a:lnTo>
                  <a:lnTo>
                    <a:pt x="597027" y="774700"/>
                  </a:lnTo>
                  <a:lnTo>
                    <a:pt x="608304" y="723900"/>
                  </a:lnTo>
                  <a:lnTo>
                    <a:pt x="618324" y="685800"/>
                  </a:lnTo>
                  <a:lnTo>
                    <a:pt x="627075" y="635000"/>
                  </a:lnTo>
                  <a:lnTo>
                    <a:pt x="634530" y="584200"/>
                  </a:lnTo>
                  <a:lnTo>
                    <a:pt x="640676" y="546100"/>
                  </a:lnTo>
                  <a:lnTo>
                    <a:pt x="645490" y="495300"/>
                  </a:lnTo>
                  <a:lnTo>
                    <a:pt x="648957" y="444500"/>
                  </a:lnTo>
                  <a:lnTo>
                    <a:pt x="651040" y="393700"/>
                  </a:lnTo>
                  <a:lnTo>
                    <a:pt x="651751" y="342900"/>
                  </a:lnTo>
                  <a:close/>
                </a:path>
                <a:path w="2049145" h="10276840">
                  <a:moveTo>
                    <a:pt x="786053" y="10276510"/>
                  </a:moveTo>
                  <a:lnTo>
                    <a:pt x="783577" y="10263810"/>
                  </a:lnTo>
                  <a:lnTo>
                    <a:pt x="780986" y="10251110"/>
                  </a:lnTo>
                  <a:lnTo>
                    <a:pt x="778268" y="10251110"/>
                  </a:lnTo>
                  <a:lnTo>
                    <a:pt x="775449" y="10238410"/>
                  </a:lnTo>
                  <a:lnTo>
                    <a:pt x="772502" y="10225710"/>
                  </a:lnTo>
                  <a:lnTo>
                    <a:pt x="769442" y="10213010"/>
                  </a:lnTo>
                  <a:lnTo>
                    <a:pt x="766267" y="10213010"/>
                  </a:lnTo>
                  <a:lnTo>
                    <a:pt x="762965" y="10200310"/>
                  </a:lnTo>
                  <a:lnTo>
                    <a:pt x="759561" y="10187610"/>
                  </a:lnTo>
                  <a:lnTo>
                    <a:pt x="756043" y="10187610"/>
                  </a:lnTo>
                  <a:lnTo>
                    <a:pt x="752398" y="10174910"/>
                  </a:lnTo>
                  <a:lnTo>
                    <a:pt x="748652" y="10162210"/>
                  </a:lnTo>
                  <a:lnTo>
                    <a:pt x="744791" y="10149510"/>
                  </a:lnTo>
                  <a:lnTo>
                    <a:pt x="740816" y="10149510"/>
                  </a:lnTo>
                  <a:lnTo>
                    <a:pt x="736739" y="10136810"/>
                  </a:lnTo>
                  <a:lnTo>
                    <a:pt x="732536" y="10124110"/>
                  </a:lnTo>
                  <a:lnTo>
                    <a:pt x="728230" y="10124110"/>
                  </a:lnTo>
                  <a:lnTo>
                    <a:pt x="723811" y="10111410"/>
                  </a:lnTo>
                  <a:lnTo>
                    <a:pt x="719289" y="10098710"/>
                  </a:lnTo>
                  <a:lnTo>
                    <a:pt x="714654" y="10086010"/>
                  </a:lnTo>
                  <a:lnTo>
                    <a:pt x="709917" y="10086010"/>
                  </a:lnTo>
                  <a:lnTo>
                    <a:pt x="705065" y="10073310"/>
                  </a:lnTo>
                  <a:lnTo>
                    <a:pt x="700112" y="10060610"/>
                  </a:lnTo>
                  <a:lnTo>
                    <a:pt x="695058" y="10060610"/>
                  </a:lnTo>
                  <a:lnTo>
                    <a:pt x="689889" y="10047910"/>
                  </a:lnTo>
                  <a:lnTo>
                    <a:pt x="684618" y="10035210"/>
                  </a:lnTo>
                  <a:lnTo>
                    <a:pt x="679259" y="10035210"/>
                  </a:lnTo>
                  <a:lnTo>
                    <a:pt x="673785" y="10022510"/>
                  </a:lnTo>
                  <a:lnTo>
                    <a:pt x="668210" y="10009810"/>
                  </a:lnTo>
                  <a:lnTo>
                    <a:pt x="662533" y="10009810"/>
                  </a:lnTo>
                  <a:lnTo>
                    <a:pt x="656755" y="9997110"/>
                  </a:lnTo>
                  <a:lnTo>
                    <a:pt x="650875" y="9997110"/>
                  </a:lnTo>
                  <a:lnTo>
                    <a:pt x="644906" y="9984410"/>
                  </a:lnTo>
                  <a:lnTo>
                    <a:pt x="638835" y="9971710"/>
                  </a:lnTo>
                  <a:lnTo>
                    <a:pt x="632675" y="9971710"/>
                  </a:lnTo>
                  <a:lnTo>
                    <a:pt x="626414" y="9959010"/>
                  </a:lnTo>
                  <a:lnTo>
                    <a:pt x="620052" y="9946310"/>
                  </a:lnTo>
                  <a:lnTo>
                    <a:pt x="613613" y="9946310"/>
                  </a:lnTo>
                  <a:lnTo>
                    <a:pt x="607072" y="9933610"/>
                  </a:lnTo>
                  <a:lnTo>
                    <a:pt x="600430" y="9933610"/>
                  </a:lnTo>
                  <a:lnTo>
                    <a:pt x="593712" y="9920910"/>
                  </a:lnTo>
                  <a:lnTo>
                    <a:pt x="586905" y="9920910"/>
                  </a:lnTo>
                  <a:lnTo>
                    <a:pt x="580009" y="9908210"/>
                  </a:lnTo>
                  <a:lnTo>
                    <a:pt x="573011" y="9895510"/>
                  </a:lnTo>
                  <a:lnTo>
                    <a:pt x="565937" y="9895510"/>
                  </a:lnTo>
                  <a:lnTo>
                    <a:pt x="558787" y="9882810"/>
                  </a:lnTo>
                  <a:lnTo>
                    <a:pt x="551535" y="9882810"/>
                  </a:lnTo>
                  <a:lnTo>
                    <a:pt x="544207" y="9870110"/>
                  </a:lnTo>
                  <a:lnTo>
                    <a:pt x="536803" y="9870110"/>
                  </a:lnTo>
                  <a:lnTo>
                    <a:pt x="529310" y="9857410"/>
                  </a:lnTo>
                  <a:lnTo>
                    <a:pt x="521741" y="9857410"/>
                  </a:lnTo>
                  <a:lnTo>
                    <a:pt x="514096" y="9844710"/>
                  </a:lnTo>
                  <a:lnTo>
                    <a:pt x="506374" y="9844710"/>
                  </a:lnTo>
                  <a:lnTo>
                    <a:pt x="498576" y="9832010"/>
                  </a:lnTo>
                  <a:lnTo>
                    <a:pt x="490702" y="9832010"/>
                  </a:lnTo>
                  <a:lnTo>
                    <a:pt x="482752" y="9819310"/>
                  </a:lnTo>
                  <a:lnTo>
                    <a:pt x="474726" y="9819310"/>
                  </a:lnTo>
                  <a:lnTo>
                    <a:pt x="466636" y="9806610"/>
                  </a:lnTo>
                  <a:lnTo>
                    <a:pt x="458470" y="9806610"/>
                  </a:lnTo>
                  <a:lnTo>
                    <a:pt x="450227" y="9793910"/>
                  </a:lnTo>
                  <a:lnTo>
                    <a:pt x="433565" y="9793910"/>
                  </a:lnTo>
                  <a:lnTo>
                    <a:pt x="425132" y="9781210"/>
                  </a:lnTo>
                  <a:lnTo>
                    <a:pt x="416636" y="9781210"/>
                  </a:lnTo>
                  <a:lnTo>
                    <a:pt x="408076" y="9768510"/>
                  </a:lnTo>
                  <a:lnTo>
                    <a:pt x="390779" y="9768510"/>
                  </a:lnTo>
                  <a:lnTo>
                    <a:pt x="382028" y="9755810"/>
                  </a:lnTo>
                  <a:lnTo>
                    <a:pt x="364375" y="9755810"/>
                  </a:lnTo>
                  <a:lnTo>
                    <a:pt x="355473" y="9743110"/>
                  </a:lnTo>
                  <a:lnTo>
                    <a:pt x="337489" y="9743110"/>
                  </a:lnTo>
                  <a:lnTo>
                    <a:pt x="328434" y="9730410"/>
                  </a:lnTo>
                  <a:lnTo>
                    <a:pt x="310159" y="9730410"/>
                  </a:lnTo>
                  <a:lnTo>
                    <a:pt x="300939" y="9717710"/>
                  </a:lnTo>
                  <a:lnTo>
                    <a:pt x="282397" y="9717710"/>
                  </a:lnTo>
                  <a:lnTo>
                    <a:pt x="273050" y="9705010"/>
                  </a:lnTo>
                  <a:lnTo>
                    <a:pt x="244792" y="9705010"/>
                  </a:lnTo>
                  <a:lnTo>
                    <a:pt x="235292" y="9692310"/>
                  </a:lnTo>
                  <a:lnTo>
                    <a:pt x="196964" y="9692310"/>
                  </a:lnTo>
                  <a:lnTo>
                    <a:pt x="187299" y="9679610"/>
                  </a:lnTo>
                  <a:lnTo>
                    <a:pt x="128803" y="9679610"/>
                  </a:lnTo>
                  <a:lnTo>
                    <a:pt x="118973" y="9666910"/>
                  </a:lnTo>
                  <a:lnTo>
                    <a:pt x="0" y="9666910"/>
                  </a:lnTo>
                  <a:lnTo>
                    <a:pt x="0" y="9705010"/>
                  </a:lnTo>
                  <a:lnTo>
                    <a:pt x="94399" y="9705010"/>
                  </a:lnTo>
                  <a:lnTo>
                    <a:pt x="113106" y="9717710"/>
                  </a:lnTo>
                  <a:lnTo>
                    <a:pt x="168795" y="9717710"/>
                  </a:lnTo>
                  <a:lnTo>
                    <a:pt x="187159" y="9730410"/>
                  </a:lnTo>
                  <a:lnTo>
                    <a:pt x="205422" y="9730410"/>
                  </a:lnTo>
                  <a:lnTo>
                    <a:pt x="223558" y="9743110"/>
                  </a:lnTo>
                  <a:lnTo>
                    <a:pt x="259410" y="9743110"/>
                  </a:lnTo>
                  <a:lnTo>
                    <a:pt x="294652" y="9768510"/>
                  </a:lnTo>
                  <a:lnTo>
                    <a:pt x="312013" y="9768510"/>
                  </a:lnTo>
                  <a:lnTo>
                    <a:pt x="329171" y="9781210"/>
                  </a:lnTo>
                  <a:lnTo>
                    <a:pt x="346138" y="9781210"/>
                  </a:lnTo>
                  <a:lnTo>
                    <a:pt x="379450" y="9806610"/>
                  </a:lnTo>
                  <a:lnTo>
                    <a:pt x="395757" y="9819310"/>
                  </a:lnTo>
                  <a:lnTo>
                    <a:pt x="411822" y="9819310"/>
                  </a:lnTo>
                  <a:lnTo>
                    <a:pt x="443230" y="9844710"/>
                  </a:lnTo>
                  <a:lnTo>
                    <a:pt x="473557" y="9870110"/>
                  </a:lnTo>
                  <a:lnTo>
                    <a:pt x="502767" y="9895510"/>
                  </a:lnTo>
                  <a:lnTo>
                    <a:pt x="544258" y="9933610"/>
                  </a:lnTo>
                  <a:lnTo>
                    <a:pt x="582815" y="9971710"/>
                  </a:lnTo>
                  <a:lnTo>
                    <a:pt x="618223" y="10009810"/>
                  </a:lnTo>
                  <a:lnTo>
                    <a:pt x="629285" y="10035210"/>
                  </a:lnTo>
                  <a:lnTo>
                    <a:pt x="639965" y="10047910"/>
                  </a:lnTo>
                  <a:lnTo>
                    <a:pt x="650278" y="10060610"/>
                  </a:lnTo>
                  <a:lnTo>
                    <a:pt x="660184" y="10073310"/>
                  </a:lnTo>
                  <a:lnTo>
                    <a:pt x="669696" y="10098710"/>
                  </a:lnTo>
                  <a:lnTo>
                    <a:pt x="678815" y="10111410"/>
                  </a:lnTo>
                  <a:lnTo>
                    <a:pt x="687527" y="10124110"/>
                  </a:lnTo>
                  <a:lnTo>
                    <a:pt x="695807" y="10149510"/>
                  </a:lnTo>
                  <a:lnTo>
                    <a:pt x="703681" y="10162210"/>
                  </a:lnTo>
                  <a:lnTo>
                    <a:pt x="711136" y="10174910"/>
                  </a:lnTo>
                  <a:lnTo>
                    <a:pt x="718159" y="10200310"/>
                  </a:lnTo>
                  <a:lnTo>
                    <a:pt x="724750" y="10213010"/>
                  </a:lnTo>
                  <a:lnTo>
                    <a:pt x="730897" y="10238410"/>
                  </a:lnTo>
                  <a:lnTo>
                    <a:pt x="736612" y="10251110"/>
                  </a:lnTo>
                  <a:lnTo>
                    <a:pt x="741895" y="10263810"/>
                  </a:lnTo>
                  <a:lnTo>
                    <a:pt x="745147" y="10276510"/>
                  </a:lnTo>
                  <a:lnTo>
                    <a:pt x="786053" y="10276510"/>
                  </a:lnTo>
                  <a:close/>
                </a:path>
                <a:path w="2049145" h="10276840">
                  <a:moveTo>
                    <a:pt x="1067168" y="317500"/>
                  </a:moveTo>
                  <a:lnTo>
                    <a:pt x="1065225" y="254000"/>
                  </a:lnTo>
                  <a:lnTo>
                    <a:pt x="1062431" y="203200"/>
                  </a:lnTo>
                  <a:lnTo>
                    <a:pt x="1058557" y="152400"/>
                  </a:lnTo>
                  <a:lnTo>
                    <a:pt x="1053604" y="114300"/>
                  </a:lnTo>
                  <a:lnTo>
                    <a:pt x="1047572" y="63500"/>
                  </a:lnTo>
                  <a:lnTo>
                    <a:pt x="1040485" y="12700"/>
                  </a:lnTo>
                  <a:lnTo>
                    <a:pt x="1036599" y="0"/>
                  </a:lnTo>
                  <a:lnTo>
                    <a:pt x="995578" y="0"/>
                  </a:lnTo>
                  <a:lnTo>
                    <a:pt x="999871" y="12700"/>
                  </a:lnTo>
                  <a:lnTo>
                    <a:pt x="1007008" y="63500"/>
                  </a:lnTo>
                  <a:lnTo>
                    <a:pt x="1013091" y="114300"/>
                  </a:lnTo>
                  <a:lnTo>
                    <a:pt x="1018095" y="152400"/>
                  </a:lnTo>
                  <a:lnTo>
                    <a:pt x="1022007" y="203200"/>
                  </a:lnTo>
                  <a:lnTo>
                    <a:pt x="1024813" y="254000"/>
                  </a:lnTo>
                  <a:lnTo>
                    <a:pt x="1026502" y="304800"/>
                  </a:lnTo>
                  <a:lnTo>
                    <a:pt x="1027074" y="342900"/>
                  </a:lnTo>
                  <a:lnTo>
                    <a:pt x="1026502" y="393700"/>
                  </a:lnTo>
                  <a:lnTo>
                    <a:pt x="1024813" y="444500"/>
                  </a:lnTo>
                  <a:lnTo>
                    <a:pt x="1022007" y="495300"/>
                  </a:lnTo>
                  <a:lnTo>
                    <a:pt x="1018095" y="546100"/>
                  </a:lnTo>
                  <a:lnTo>
                    <a:pt x="1013091" y="584200"/>
                  </a:lnTo>
                  <a:lnTo>
                    <a:pt x="1007008" y="635000"/>
                  </a:lnTo>
                  <a:lnTo>
                    <a:pt x="999871" y="685800"/>
                  </a:lnTo>
                  <a:lnTo>
                    <a:pt x="991666" y="723900"/>
                  </a:lnTo>
                  <a:lnTo>
                    <a:pt x="982446" y="774700"/>
                  </a:lnTo>
                  <a:lnTo>
                    <a:pt x="972185" y="812800"/>
                  </a:lnTo>
                  <a:lnTo>
                    <a:pt x="960907" y="863600"/>
                  </a:lnTo>
                  <a:lnTo>
                    <a:pt x="948639" y="901700"/>
                  </a:lnTo>
                  <a:lnTo>
                    <a:pt x="935380" y="952500"/>
                  </a:lnTo>
                  <a:lnTo>
                    <a:pt x="921143" y="990600"/>
                  </a:lnTo>
                  <a:lnTo>
                    <a:pt x="905954" y="1041400"/>
                  </a:lnTo>
                  <a:lnTo>
                    <a:pt x="889812" y="1079500"/>
                  </a:lnTo>
                  <a:lnTo>
                    <a:pt x="872731" y="1117600"/>
                  </a:lnTo>
                  <a:lnTo>
                    <a:pt x="854722" y="1168400"/>
                  </a:lnTo>
                  <a:lnTo>
                    <a:pt x="835812" y="1206500"/>
                  </a:lnTo>
                  <a:lnTo>
                    <a:pt x="816000" y="1244600"/>
                  </a:lnTo>
                  <a:lnTo>
                    <a:pt x="795299" y="1282700"/>
                  </a:lnTo>
                  <a:lnTo>
                    <a:pt x="773722" y="1333500"/>
                  </a:lnTo>
                  <a:lnTo>
                    <a:pt x="751293" y="1371600"/>
                  </a:lnTo>
                  <a:lnTo>
                    <a:pt x="728014" y="1409700"/>
                  </a:lnTo>
                  <a:lnTo>
                    <a:pt x="703897" y="1447800"/>
                  </a:lnTo>
                  <a:lnTo>
                    <a:pt x="678954" y="1485900"/>
                  </a:lnTo>
                  <a:lnTo>
                    <a:pt x="653211" y="1524000"/>
                  </a:lnTo>
                  <a:lnTo>
                    <a:pt x="626668" y="1549400"/>
                  </a:lnTo>
                  <a:lnTo>
                    <a:pt x="599351" y="1587500"/>
                  </a:lnTo>
                  <a:lnTo>
                    <a:pt x="571246" y="1625600"/>
                  </a:lnTo>
                  <a:lnTo>
                    <a:pt x="542391" y="1663700"/>
                  </a:lnTo>
                  <a:lnTo>
                    <a:pt x="512800" y="1689100"/>
                  </a:lnTo>
                  <a:lnTo>
                    <a:pt x="482460" y="1727200"/>
                  </a:lnTo>
                  <a:lnTo>
                    <a:pt x="451408" y="1752600"/>
                  </a:lnTo>
                  <a:lnTo>
                    <a:pt x="419646" y="1790700"/>
                  </a:lnTo>
                  <a:lnTo>
                    <a:pt x="387197" y="1816100"/>
                  </a:lnTo>
                  <a:lnTo>
                    <a:pt x="354063" y="1854200"/>
                  </a:lnTo>
                  <a:lnTo>
                    <a:pt x="320255" y="1879600"/>
                  </a:lnTo>
                  <a:lnTo>
                    <a:pt x="285788" y="1905000"/>
                  </a:lnTo>
                  <a:lnTo>
                    <a:pt x="250685" y="1943100"/>
                  </a:lnTo>
                  <a:lnTo>
                    <a:pt x="214947" y="1968500"/>
                  </a:lnTo>
                  <a:lnTo>
                    <a:pt x="178600" y="1993900"/>
                  </a:lnTo>
                  <a:lnTo>
                    <a:pt x="141643" y="2019300"/>
                  </a:lnTo>
                  <a:lnTo>
                    <a:pt x="104089" y="2044700"/>
                  </a:lnTo>
                  <a:lnTo>
                    <a:pt x="27254" y="2095500"/>
                  </a:lnTo>
                  <a:lnTo>
                    <a:pt x="0" y="2108200"/>
                  </a:lnTo>
                  <a:lnTo>
                    <a:pt x="0" y="2146300"/>
                  </a:lnTo>
                  <a:lnTo>
                    <a:pt x="73609" y="2108200"/>
                  </a:lnTo>
                  <a:lnTo>
                    <a:pt x="150114" y="2057400"/>
                  </a:lnTo>
                  <a:lnTo>
                    <a:pt x="187502" y="2032000"/>
                  </a:lnTo>
                  <a:lnTo>
                    <a:pt x="224294" y="2006600"/>
                  </a:lnTo>
                  <a:lnTo>
                    <a:pt x="260489" y="1981200"/>
                  </a:lnTo>
                  <a:lnTo>
                    <a:pt x="296049" y="1955800"/>
                  </a:lnTo>
                  <a:lnTo>
                    <a:pt x="330987" y="1930400"/>
                  </a:lnTo>
                  <a:lnTo>
                    <a:pt x="365277" y="1892300"/>
                  </a:lnTo>
                  <a:lnTo>
                    <a:pt x="398907" y="1866900"/>
                  </a:lnTo>
                  <a:lnTo>
                    <a:pt x="431863" y="1828800"/>
                  </a:lnTo>
                  <a:lnTo>
                    <a:pt x="464146" y="1803400"/>
                  </a:lnTo>
                  <a:lnTo>
                    <a:pt x="495731" y="1765300"/>
                  </a:lnTo>
                  <a:lnTo>
                    <a:pt x="526605" y="1739900"/>
                  </a:lnTo>
                  <a:lnTo>
                    <a:pt x="556768" y="1701800"/>
                  </a:lnTo>
                  <a:lnTo>
                    <a:pt x="586193" y="1676400"/>
                  </a:lnTo>
                  <a:lnTo>
                    <a:pt x="614870" y="1638300"/>
                  </a:lnTo>
                  <a:lnTo>
                    <a:pt x="642797" y="1600200"/>
                  </a:lnTo>
                  <a:lnTo>
                    <a:pt x="669950" y="1562100"/>
                  </a:lnTo>
                  <a:lnTo>
                    <a:pt x="696328" y="1524000"/>
                  </a:lnTo>
                  <a:lnTo>
                    <a:pt x="721906" y="1485900"/>
                  </a:lnTo>
                  <a:lnTo>
                    <a:pt x="746683" y="1447800"/>
                  </a:lnTo>
                  <a:lnTo>
                    <a:pt x="770636" y="1409700"/>
                  </a:lnTo>
                  <a:lnTo>
                    <a:pt x="793762" y="1371600"/>
                  </a:lnTo>
                  <a:lnTo>
                    <a:pt x="816038" y="1333500"/>
                  </a:lnTo>
                  <a:lnTo>
                    <a:pt x="837463" y="1295400"/>
                  </a:lnTo>
                  <a:lnTo>
                    <a:pt x="858012" y="1257300"/>
                  </a:lnTo>
                  <a:lnTo>
                    <a:pt x="877684" y="1206500"/>
                  </a:lnTo>
                  <a:lnTo>
                    <a:pt x="896467" y="1168400"/>
                  </a:lnTo>
                  <a:lnTo>
                    <a:pt x="914336" y="1130300"/>
                  </a:lnTo>
                  <a:lnTo>
                    <a:pt x="931291" y="1079500"/>
                  </a:lnTo>
                  <a:lnTo>
                    <a:pt x="947318" y="1041400"/>
                  </a:lnTo>
                  <a:lnTo>
                    <a:pt x="962393" y="1003300"/>
                  </a:lnTo>
                  <a:lnTo>
                    <a:pt x="976515" y="952500"/>
                  </a:lnTo>
                  <a:lnTo>
                    <a:pt x="989672" y="914400"/>
                  </a:lnTo>
                  <a:lnTo>
                    <a:pt x="1001852" y="863600"/>
                  </a:lnTo>
                  <a:lnTo>
                    <a:pt x="1013028" y="825500"/>
                  </a:lnTo>
                  <a:lnTo>
                    <a:pt x="1023200" y="774700"/>
                  </a:lnTo>
                  <a:lnTo>
                    <a:pt x="1032357" y="723900"/>
                  </a:lnTo>
                  <a:lnTo>
                    <a:pt x="1040485" y="685800"/>
                  </a:lnTo>
                  <a:lnTo>
                    <a:pt x="1047572" y="635000"/>
                  </a:lnTo>
                  <a:lnTo>
                    <a:pt x="1053592" y="584200"/>
                  </a:lnTo>
                  <a:lnTo>
                    <a:pt x="1058557" y="546100"/>
                  </a:lnTo>
                  <a:lnTo>
                    <a:pt x="1062431" y="495300"/>
                  </a:lnTo>
                  <a:lnTo>
                    <a:pt x="1065225" y="444500"/>
                  </a:lnTo>
                  <a:lnTo>
                    <a:pt x="1066901" y="393700"/>
                  </a:lnTo>
                  <a:lnTo>
                    <a:pt x="1067168" y="381000"/>
                  </a:lnTo>
                  <a:lnTo>
                    <a:pt x="1067168" y="317500"/>
                  </a:lnTo>
                  <a:close/>
                </a:path>
                <a:path w="2049145" h="10276840">
                  <a:moveTo>
                    <a:pt x="1210589" y="10276510"/>
                  </a:moveTo>
                  <a:lnTo>
                    <a:pt x="1208100" y="10263810"/>
                  </a:lnTo>
                  <a:lnTo>
                    <a:pt x="1205445" y="10251110"/>
                  </a:lnTo>
                  <a:lnTo>
                    <a:pt x="1202601" y="10238410"/>
                  </a:lnTo>
                  <a:lnTo>
                    <a:pt x="1199565" y="10225710"/>
                  </a:lnTo>
                  <a:lnTo>
                    <a:pt x="1196365" y="10200310"/>
                  </a:lnTo>
                  <a:lnTo>
                    <a:pt x="1185659" y="10162210"/>
                  </a:lnTo>
                  <a:lnTo>
                    <a:pt x="1177632" y="10136810"/>
                  </a:lnTo>
                  <a:lnTo>
                    <a:pt x="1173353" y="10111410"/>
                  </a:lnTo>
                  <a:lnTo>
                    <a:pt x="1159459" y="10073310"/>
                  </a:lnTo>
                  <a:lnTo>
                    <a:pt x="1144003" y="10035210"/>
                  </a:lnTo>
                  <a:lnTo>
                    <a:pt x="1132827" y="10009810"/>
                  </a:lnTo>
                  <a:lnTo>
                    <a:pt x="1126985" y="9984410"/>
                  </a:lnTo>
                  <a:lnTo>
                    <a:pt x="1108443" y="9946310"/>
                  </a:lnTo>
                  <a:lnTo>
                    <a:pt x="1088390" y="9908210"/>
                  </a:lnTo>
                  <a:lnTo>
                    <a:pt x="1066876" y="9870110"/>
                  </a:lnTo>
                  <a:lnTo>
                    <a:pt x="1043901" y="9832010"/>
                  </a:lnTo>
                  <a:lnTo>
                    <a:pt x="1019517" y="9793910"/>
                  </a:lnTo>
                  <a:lnTo>
                    <a:pt x="993762" y="9755810"/>
                  </a:lnTo>
                  <a:lnTo>
                    <a:pt x="966647" y="9717710"/>
                  </a:lnTo>
                  <a:lnTo>
                    <a:pt x="938225" y="9679610"/>
                  </a:lnTo>
                  <a:lnTo>
                    <a:pt x="928471" y="9666910"/>
                  </a:lnTo>
                  <a:lnTo>
                    <a:pt x="918578" y="9666910"/>
                  </a:lnTo>
                  <a:lnTo>
                    <a:pt x="908545" y="9654210"/>
                  </a:lnTo>
                  <a:lnTo>
                    <a:pt x="877620" y="9616110"/>
                  </a:lnTo>
                  <a:lnTo>
                    <a:pt x="856335" y="9590710"/>
                  </a:lnTo>
                  <a:lnTo>
                    <a:pt x="845502" y="9590710"/>
                  </a:lnTo>
                  <a:lnTo>
                    <a:pt x="834542" y="9578010"/>
                  </a:lnTo>
                  <a:lnTo>
                    <a:pt x="823455" y="9565310"/>
                  </a:lnTo>
                  <a:lnTo>
                    <a:pt x="812253" y="9552610"/>
                  </a:lnTo>
                  <a:lnTo>
                    <a:pt x="800912" y="9539910"/>
                  </a:lnTo>
                  <a:lnTo>
                    <a:pt x="789470" y="9539910"/>
                  </a:lnTo>
                  <a:lnTo>
                    <a:pt x="777887" y="9527210"/>
                  </a:lnTo>
                  <a:lnTo>
                    <a:pt x="766203" y="9514510"/>
                  </a:lnTo>
                  <a:lnTo>
                    <a:pt x="754405" y="9501810"/>
                  </a:lnTo>
                  <a:lnTo>
                    <a:pt x="742480" y="9501810"/>
                  </a:lnTo>
                  <a:lnTo>
                    <a:pt x="718312" y="9476410"/>
                  </a:lnTo>
                  <a:lnTo>
                    <a:pt x="706069" y="9476410"/>
                  </a:lnTo>
                  <a:lnTo>
                    <a:pt x="681253" y="9451010"/>
                  </a:lnTo>
                  <a:lnTo>
                    <a:pt x="668693" y="9451010"/>
                  </a:lnTo>
                  <a:lnTo>
                    <a:pt x="643267" y="9425610"/>
                  </a:lnTo>
                  <a:lnTo>
                    <a:pt x="630415" y="9425610"/>
                  </a:lnTo>
                  <a:lnTo>
                    <a:pt x="617461" y="9412910"/>
                  </a:lnTo>
                  <a:lnTo>
                    <a:pt x="604405" y="9412910"/>
                  </a:lnTo>
                  <a:lnTo>
                    <a:pt x="578053" y="9387510"/>
                  </a:lnTo>
                  <a:lnTo>
                    <a:pt x="564730" y="9387510"/>
                  </a:lnTo>
                  <a:lnTo>
                    <a:pt x="551345" y="9374810"/>
                  </a:lnTo>
                  <a:lnTo>
                    <a:pt x="537857" y="9374810"/>
                  </a:lnTo>
                  <a:lnTo>
                    <a:pt x="524294" y="9362110"/>
                  </a:lnTo>
                  <a:lnTo>
                    <a:pt x="510654" y="9362110"/>
                  </a:lnTo>
                  <a:lnTo>
                    <a:pt x="496938" y="9349410"/>
                  </a:lnTo>
                  <a:lnTo>
                    <a:pt x="483146" y="9349410"/>
                  </a:lnTo>
                  <a:lnTo>
                    <a:pt x="469277" y="9336710"/>
                  </a:lnTo>
                  <a:lnTo>
                    <a:pt x="455345" y="9336710"/>
                  </a:lnTo>
                  <a:lnTo>
                    <a:pt x="441337" y="9324010"/>
                  </a:lnTo>
                  <a:lnTo>
                    <a:pt x="413131" y="9324010"/>
                  </a:lnTo>
                  <a:lnTo>
                    <a:pt x="398932" y="9311310"/>
                  </a:lnTo>
                  <a:lnTo>
                    <a:pt x="384683" y="9311310"/>
                  </a:lnTo>
                  <a:lnTo>
                    <a:pt x="370370" y="9298610"/>
                  </a:lnTo>
                  <a:lnTo>
                    <a:pt x="341566" y="9298610"/>
                  </a:lnTo>
                  <a:lnTo>
                    <a:pt x="327101" y="9285910"/>
                  </a:lnTo>
                  <a:lnTo>
                    <a:pt x="283375" y="9285910"/>
                  </a:lnTo>
                  <a:lnTo>
                    <a:pt x="268719" y="9273210"/>
                  </a:lnTo>
                  <a:lnTo>
                    <a:pt x="224510" y="9273210"/>
                  </a:lnTo>
                  <a:lnTo>
                    <a:pt x="209702" y="9260510"/>
                  </a:lnTo>
                  <a:lnTo>
                    <a:pt x="135229" y="9260510"/>
                  </a:lnTo>
                  <a:lnTo>
                    <a:pt x="120269" y="9247810"/>
                  </a:lnTo>
                  <a:lnTo>
                    <a:pt x="0" y="9247810"/>
                  </a:lnTo>
                  <a:lnTo>
                    <a:pt x="0" y="9285910"/>
                  </a:lnTo>
                  <a:lnTo>
                    <a:pt x="87388" y="9285910"/>
                  </a:lnTo>
                  <a:lnTo>
                    <a:pt x="101879" y="9298610"/>
                  </a:lnTo>
                  <a:lnTo>
                    <a:pt x="188468" y="9298610"/>
                  </a:lnTo>
                  <a:lnTo>
                    <a:pt x="202806" y="9311310"/>
                  </a:lnTo>
                  <a:lnTo>
                    <a:pt x="259854" y="9311310"/>
                  </a:lnTo>
                  <a:lnTo>
                    <a:pt x="274027" y="9324010"/>
                  </a:lnTo>
                  <a:lnTo>
                    <a:pt x="302234" y="9324010"/>
                  </a:lnTo>
                  <a:lnTo>
                    <a:pt x="316280" y="9336710"/>
                  </a:lnTo>
                  <a:lnTo>
                    <a:pt x="344208" y="9336710"/>
                  </a:lnTo>
                  <a:lnTo>
                    <a:pt x="358101" y="9349410"/>
                  </a:lnTo>
                  <a:lnTo>
                    <a:pt x="385711" y="9349410"/>
                  </a:lnTo>
                  <a:lnTo>
                    <a:pt x="399427" y="9362110"/>
                  </a:lnTo>
                  <a:lnTo>
                    <a:pt x="426694" y="9362110"/>
                  </a:lnTo>
                  <a:lnTo>
                    <a:pt x="440232" y="9374810"/>
                  </a:lnTo>
                  <a:lnTo>
                    <a:pt x="453694" y="9374810"/>
                  </a:lnTo>
                  <a:lnTo>
                    <a:pt x="467093" y="9387510"/>
                  </a:lnTo>
                  <a:lnTo>
                    <a:pt x="480428" y="9387510"/>
                  </a:lnTo>
                  <a:lnTo>
                    <a:pt x="493687" y="9400210"/>
                  </a:lnTo>
                  <a:lnTo>
                    <a:pt x="506869" y="9400210"/>
                  </a:lnTo>
                  <a:lnTo>
                    <a:pt x="519976" y="9412910"/>
                  </a:lnTo>
                  <a:lnTo>
                    <a:pt x="533006" y="9412910"/>
                  </a:lnTo>
                  <a:lnTo>
                    <a:pt x="545947" y="9425610"/>
                  </a:lnTo>
                  <a:lnTo>
                    <a:pt x="558812" y="9425610"/>
                  </a:lnTo>
                  <a:lnTo>
                    <a:pt x="571601" y="9438310"/>
                  </a:lnTo>
                  <a:lnTo>
                    <a:pt x="584288" y="9438310"/>
                  </a:lnTo>
                  <a:lnTo>
                    <a:pt x="596900" y="9451010"/>
                  </a:lnTo>
                  <a:lnTo>
                    <a:pt x="609422" y="9451010"/>
                  </a:lnTo>
                  <a:lnTo>
                    <a:pt x="634187" y="9476410"/>
                  </a:lnTo>
                  <a:lnTo>
                    <a:pt x="646417" y="9476410"/>
                  </a:lnTo>
                  <a:lnTo>
                    <a:pt x="670598" y="9501810"/>
                  </a:lnTo>
                  <a:lnTo>
                    <a:pt x="682536" y="9501810"/>
                  </a:lnTo>
                  <a:lnTo>
                    <a:pt x="706107" y="9527210"/>
                  </a:lnTo>
                  <a:lnTo>
                    <a:pt x="717740" y="9527210"/>
                  </a:lnTo>
                  <a:lnTo>
                    <a:pt x="729259" y="9539910"/>
                  </a:lnTo>
                  <a:lnTo>
                    <a:pt x="740664" y="9552610"/>
                  </a:lnTo>
                  <a:lnTo>
                    <a:pt x="751967" y="9552610"/>
                  </a:lnTo>
                  <a:lnTo>
                    <a:pt x="763155" y="9565310"/>
                  </a:lnTo>
                  <a:lnTo>
                    <a:pt x="774217" y="9578010"/>
                  </a:lnTo>
                  <a:lnTo>
                    <a:pt x="785177" y="9590710"/>
                  </a:lnTo>
                  <a:lnTo>
                    <a:pt x="796010" y="9590710"/>
                  </a:lnTo>
                  <a:lnTo>
                    <a:pt x="806729" y="9603410"/>
                  </a:lnTo>
                  <a:lnTo>
                    <a:pt x="817321" y="9616110"/>
                  </a:lnTo>
                  <a:lnTo>
                    <a:pt x="827798" y="9628810"/>
                  </a:lnTo>
                  <a:lnTo>
                    <a:pt x="838136" y="9641510"/>
                  </a:lnTo>
                  <a:lnTo>
                    <a:pt x="848360" y="9641510"/>
                  </a:lnTo>
                  <a:lnTo>
                    <a:pt x="878255" y="9679610"/>
                  </a:lnTo>
                  <a:lnTo>
                    <a:pt x="897521" y="9705010"/>
                  </a:lnTo>
                  <a:lnTo>
                    <a:pt x="906957" y="9705010"/>
                  </a:lnTo>
                  <a:lnTo>
                    <a:pt x="934440" y="9743110"/>
                  </a:lnTo>
                  <a:lnTo>
                    <a:pt x="960653" y="9781210"/>
                  </a:lnTo>
                  <a:lnTo>
                    <a:pt x="985558" y="9819310"/>
                  </a:lnTo>
                  <a:lnTo>
                    <a:pt x="1009142" y="9857410"/>
                  </a:lnTo>
                  <a:lnTo>
                    <a:pt x="1031354" y="9895510"/>
                  </a:lnTo>
                  <a:lnTo>
                    <a:pt x="1052169" y="9933610"/>
                  </a:lnTo>
                  <a:lnTo>
                    <a:pt x="1071562" y="9971710"/>
                  </a:lnTo>
                  <a:lnTo>
                    <a:pt x="1089507" y="10009810"/>
                  </a:lnTo>
                  <a:lnTo>
                    <a:pt x="1105979" y="10047910"/>
                  </a:lnTo>
                  <a:lnTo>
                    <a:pt x="1120965" y="10086010"/>
                  </a:lnTo>
                  <a:lnTo>
                    <a:pt x="1134414" y="10124110"/>
                  </a:lnTo>
                  <a:lnTo>
                    <a:pt x="1138567" y="10149510"/>
                  </a:lnTo>
                  <a:lnTo>
                    <a:pt x="1142542" y="10162210"/>
                  </a:lnTo>
                  <a:lnTo>
                    <a:pt x="1153439" y="10200310"/>
                  </a:lnTo>
                  <a:lnTo>
                    <a:pt x="1162761" y="10238410"/>
                  </a:lnTo>
                  <a:lnTo>
                    <a:pt x="1168120" y="10276510"/>
                  </a:lnTo>
                  <a:lnTo>
                    <a:pt x="1210589" y="10276510"/>
                  </a:lnTo>
                  <a:close/>
                </a:path>
                <a:path w="2049145" h="10276840">
                  <a:moveTo>
                    <a:pt x="1630692" y="10276510"/>
                  </a:moveTo>
                  <a:lnTo>
                    <a:pt x="1624761" y="10238410"/>
                  </a:lnTo>
                  <a:lnTo>
                    <a:pt x="1617306" y="10187610"/>
                  </a:lnTo>
                  <a:lnTo>
                    <a:pt x="1608569" y="10136810"/>
                  </a:lnTo>
                  <a:lnTo>
                    <a:pt x="1598549" y="10098710"/>
                  </a:lnTo>
                  <a:lnTo>
                    <a:pt x="1587271" y="10047910"/>
                  </a:lnTo>
                  <a:lnTo>
                    <a:pt x="1574761" y="10009810"/>
                  </a:lnTo>
                  <a:lnTo>
                    <a:pt x="1561033" y="9959010"/>
                  </a:lnTo>
                  <a:lnTo>
                    <a:pt x="1546110" y="9920910"/>
                  </a:lnTo>
                  <a:lnTo>
                    <a:pt x="1530019" y="9882810"/>
                  </a:lnTo>
                  <a:lnTo>
                    <a:pt x="1512760" y="9832010"/>
                  </a:lnTo>
                  <a:lnTo>
                    <a:pt x="1494370" y="9793910"/>
                  </a:lnTo>
                  <a:lnTo>
                    <a:pt x="1474863" y="9755810"/>
                  </a:lnTo>
                  <a:lnTo>
                    <a:pt x="1454251" y="9717710"/>
                  </a:lnTo>
                  <a:lnTo>
                    <a:pt x="1432572" y="9666910"/>
                  </a:lnTo>
                  <a:lnTo>
                    <a:pt x="1409814" y="9628810"/>
                  </a:lnTo>
                  <a:lnTo>
                    <a:pt x="1386027" y="9590710"/>
                  </a:lnTo>
                  <a:lnTo>
                    <a:pt x="1361224" y="9552610"/>
                  </a:lnTo>
                  <a:lnTo>
                    <a:pt x="1335417" y="9514510"/>
                  </a:lnTo>
                  <a:lnTo>
                    <a:pt x="1308620" y="9489110"/>
                  </a:lnTo>
                  <a:lnTo>
                    <a:pt x="1280858" y="9451010"/>
                  </a:lnTo>
                  <a:lnTo>
                    <a:pt x="1252156" y="9412910"/>
                  </a:lnTo>
                  <a:lnTo>
                    <a:pt x="1222540" y="9374810"/>
                  </a:lnTo>
                  <a:lnTo>
                    <a:pt x="1192009" y="9349410"/>
                  </a:lnTo>
                  <a:lnTo>
                    <a:pt x="1160589" y="9311310"/>
                  </a:lnTo>
                  <a:lnTo>
                    <a:pt x="1128318" y="9285910"/>
                  </a:lnTo>
                  <a:lnTo>
                    <a:pt x="1095184" y="9247810"/>
                  </a:lnTo>
                  <a:lnTo>
                    <a:pt x="1061237" y="9222410"/>
                  </a:lnTo>
                  <a:lnTo>
                    <a:pt x="1026464" y="9197010"/>
                  </a:lnTo>
                  <a:lnTo>
                    <a:pt x="990917" y="9158910"/>
                  </a:lnTo>
                  <a:lnTo>
                    <a:pt x="954595" y="9133510"/>
                  </a:lnTo>
                  <a:lnTo>
                    <a:pt x="917524" y="9108110"/>
                  </a:lnTo>
                  <a:lnTo>
                    <a:pt x="879729" y="9082710"/>
                  </a:lnTo>
                  <a:lnTo>
                    <a:pt x="841209" y="9070010"/>
                  </a:lnTo>
                  <a:lnTo>
                    <a:pt x="802017" y="9044610"/>
                  </a:lnTo>
                  <a:lnTo>
                    <a:pt x="762139" y="9019210"/>
                  </a:lnTo>
                  <a:lnTo>
                    <a:pt x="721614" y="8993810"/>
                  </a:lnTo>
                  <a:lnTo>
                    <a:pt x="680453" y="8981110"/>
                  </a:lnTo>
                  <a:lnTo>
                    <a:pt x="638670" y="8955710"/>
                  </a:lnTo>
                  <a:lnTo>
                    <a:pt x="553351" y="8930310"/>
                  </a:lnTo>
                  <a:lnTo>
                    <a:pt x="284683" y="8854110"/>
                  </a:lnTo>
                  <a:lnTo>
                    <a:pt x="238252" y="8854110"/>
                  </a:lnTo>
                  <a:lnTo>
                    <a:pt x="191414" y="8841410"/>
                  </a:lnTo>
                  <a:lnTo>
                    <a:pt x="144157" y="8841410"/>
                  </a:lnTo>
                  <a:lnTo>
                    <a:pt x="96520" y="8828710"/>
                  </a:lnTo>
                  <a:lnTo>
                    <a:pt x="0" y="8828710"/>
                  </a:lnTo>
                  <a:lnTo>
                    <a:pt x="0" y="8866810"/>
                  </a:lnTo>
                  <a:lnTo>
                    <a:pt x="48183" y="8866810"/>
                  </a:lnTo>
                  <a:lnTo>
                    <a:pt x="95834" y="8879510"/>
                  </a:lnTo>
                  <a:lnTo>
                    <a:pt x="190017" y="8879510"/>
                  </a:lnTo>
                  <a:lnTo>
                    <a:pt x="236499" y="8892210"/>
                  </a:lnTo>
                  <a:lnTo>
                    <a:pt x="282562" y="8892210"/>
                  </a:lnTo>
                  <a:lnTo>
                    <a:pt x="505790" y="8955710"/>
                  </a:lnTo>
                  <a:lnTo>
                    <a:pt x="591400" y="8981110"/>
                  </a:lnTo>
                  <a:lnTo>
                    <a:pt x="633336" y="9006510"/>
                  </a:lnTo>
                  <a:lnTo>
                    <a:pt x="674662" y="9019210"/>
                  </a:lnTo>
                  <a:lnTo>
                    <a:pt x="715365" y="9044610"/>
                  </a:lnTo>
                  <a:lnTo>
                    <a:pt x="755421" y="9057310"/>
                  </a:lnTo>
                  <a:lnTo>
                    <a:pt x="794804" y="9082710"/>
                  </a:lnTo>
                  <a:lnTo>
                    <a:pt x="833513" y="9108110"/>
                  </a:lnTo>
                  <a:lnTo>
                    <a:pt x="871512" y="9133510"/>
                  </a:lnTo>
                  <a:lnTo>
                    <a:pt x="908786" y="9158910"/>
                  </a:lnTo>
                  <a:lnTo>
                    <a:pt x="945311" y="9184310"/>
                  </a:lnTo>
                  <a:lnTo>
                    <a:pt x="981075" y="9209710"/>
                  </a:lnTo>
                  <a:lnTo>
                    <a:pt x="1016050" y="9235110"/>
                  </a:lnTo>
                  <a:lnTo>
                    <a:pt x="1050226" y="9260510"/>
                  </a:lnTo>
                  <a:lnTo>
                    <a:pt x="1083564" y="9298610"/>
                  </a:lnTo>
                  <a:lnTo>
                    <a:pt x="1116063" y="9324010"/>
                  </a:lnTo>
                  <a:lnTo>
                    <a:pt x="1147699" y="9362110"/>
                  </a:lnTo>
                  <a:lnTo>
                    <a:pt x="1178445" y="9387510"/>
                  </a:lnTo>
                  <a:lnTo>
                    <a:pt x="1208290" y="9425610"/>
                  </a:lnTo>
                  <a:lnTo>
                    <a:pt x="1237208" y="9463710"/>
                  </a:lnTo>
                  <a:lnTo>
                    <a:pt x="1265174" y="9489110"/>
                  </a:lnTo>
                  <a:lnTo>
                    <a:pt x="1292186" y="9527210"/>
                  </a:lnTo>
                  <a:lnTo>
                    <a:pt x="1318196" y="9565310"/>
                  </a:lnTo>
                  <a:lnTo>
                    <a:pt x="1343215" y="9603410"/>
                  </a:lnTo>
                  <a:lnTo>
                    <a:pt x="1367205" y="9641510"/>
                  </a:lnTo>
                  <a:lnTo>
                    <a:pt x="1390154" y="9679610"/>
                  </a:lnTo>
                  <a:lnTo>
                    <a:pt x="1412024" y="9717710"/>
                  </a:lnTo>
                  <a:lnTo>
                    <a:pt x="1432814" y="9755810"/>
                  </a:lnTo>
                  <a:lnTo>
                    <a:pt x="1452511" y="9793910"/>
                  </a:lnTo>
                  <a:lnTo>
                    <a:pt x="1471066" y="9844710"/>
                  </a:lnTo>
                  <a:lnTo>
                    <a:pt x="1488490" y="9882810"/>
                  </a:lnTo>
                  <a:lnTo>
                    <a:pt x="1504734" y="9920910"/>
                  </a:lnTo>
                  <a:lnTo>
                    <a:pt x="1519809" y="9971710"/>
                  </a:lnTo>
                  <a:lnTo>
                    <a:pt x="1533664" y="10009810"/>
                  </a:lnTo>
                  <a:lnTo>
                    <a:pt x="1546301" y="10060610"/>
                  </a:lnTo>
                  <a:lnTo>
                    <a:pt x="1557693" y="10098710"/>
                  </a:lnTo>
                  <a:lnTo>
                    <a:pt x="1567815" y="10149510"/>
                  </a:lnTo>
                  <a:lnTo>
                    <a:pt x="1576654" y="10187610"/>
                  </a:lnTo>
                  <a:lnTo>
                    <a:pt x="1584185" y="10238410"/>
                  </a:lnTo>
                  <a:lnTo>
                    <a:pt x="1589989" y="10276510"/>
                  </a:lnTo>
                  <a:lnTo>
                    <a:pt x="1630692" y="10276510"/>
                  </a:lnTo>
                  <a:close/>
                </a:path>
                <a:path w="2049145" h="10276840">
                  <a:moveTo>
                    <a:pt x="2048725" y="10276510"/>
                  </a:moveTo>
                  <a:lnTo>
                    <a:pt x="2043823" y="10238410"/>
                  </a:lnTo>
                  <a:lnTo>
                    <a:pt x="2037803" y="10187610"/>
                  </a:lnTo>
                  <a:lnTo>
                    <a:pt x="2030717" y="10136810"/>
                  </a:lnTo>
                  <a:lnTo>
                    <a:pt x="2022589" y="10098710"/>
                  </a:lnTo>
                  <a:lnTo>
                    <a:pt x="2013445" y="10047910"/>
                  </a:lnTo>
                  <a:lnTo>
                    <a:pt x="2003259" y="9997110"/>
                  </a:lnTo>
                  <a:lnTo>
                    <a:pt x="1992083" y="9959010"/>
                  </a:lnTo>
                  <a:lnTo>
                    <a:pt x="1979917" y="9908210"/>
                  </a:lnTo>
                  <a:lnTo>
                    <a:pt x="1966760" y="9870110"/>
                  </a:lnTo>
                  <a:lnTo>
                    <a:pt x="1952637" y="9819310"/>
                  </a:lnTo>
                  <a:lnTo>
                    <a:pt x="1937562" y="9781210"/>
                  </a:lnTo>
                  <a:lnTo>
                    <a:pt x="1921535" y="9743110"/>
                  </a:lnTo>
                  <a:lnTo>
                    <a:pt x="1904580" y="9692310"/>
                  </a:lnTo>
                  <a:lnTo>
                    <a:pt x="1886712" y="9654210"/>
                  </a:lnTo>
                  <a:lnTo>
                    <a:pt x="1867928" y="9616110"/>
                  </a:lnTo>
                  <a:lnTo>
                    <a:pt x="1848269" y="9565310"/>
                  </a:lnTo>
                  <a:lnTo>
                    <a:pt x="1827707" y="9527210"/>
                  </a:lnTo>
                  <a:lnTo>
                    <a:pt x="1806295" y="9489110"/>
                  </a:lnTo>
                  <a:lnTo>
                    <a:pt x="1784007" y="9451010"/>
                  </a:lnTo>
                  <a:lnTo>
                    <a:pt x="1760893" y="9412910"/>
                  </a:lnTo>
                  <a:lnTo>
                    <a:pt x="1736940" y="9374810"/>
                  </a:lnTo>
                  <a:lnTo>
                    <a:pt x="1712163" y="9336710"/>
                  </a:lnTo>
                  <a:lnTo>
                    <a:pt x="1686585" y="9298610"/>
                  </a:lnTo>
                  <a:lnTo>
                    <a:pt x="1660220" y="9260510"/>
                  </a:lnTo>
                  <a:lnTo>
                    <a:pt x="1633054" y="9222410"/>
                  </a:lnTo>
                  <a:lnTo>
                    <a:pt x="1605140" y="9184310"/>
                  </a:lnTo>
                  <a:lnTo>
                    <a:pt x="1576451" y="9146210"/>
                  </a:lnTo>
                  <a:lnTo>
                    <a:pt x="1547025" y="9120810"/>
                  </a:lnTo>
                  <a:lnTo>
                    <a:pt x="1516875" y="9082710"/>
                  </a:lnTo>
                  <a:lnTo>
                    <a:pt x="1486001" y="9057310"/>
                  </a:lnTo>
                  <a:lnTo>
                    <a:pt x="1454416" y="9019210"/>
                  </a:lnTo>
                  <a:lnTo>
                    <a:pt x="1422133" y="8993810"/>
                  </a:lnTo>
                  <a:lnTo>
                    <a:pt x="1389176" y="8955710"/>
                  </a:lnTo>
                  <a:lnTo>
                    <a:pt x="1355547" y="8930310"/>
                  </a:lnTo>
                  <a:lnTo>
                    <a:pt x="1321257" y="8892210"/>
                  </a:lnTo>
                  <a:lnTo>
                    <a:pt x="1286319" y="8866810"/>
                  </a:lnTo>
                  <a:lnTo>
                    <a:pt x="1250759" y="8841410"/>
                  </a:lnTo>
                  <a:lnTo>
                    <a:pt x="1214577" y="8816010"/>
                  </a:lnTo>
                  <a:lnTo>
                    <a:pt x="1177785" y="8790610"/>
                  </a:lnTo>
                  <a:lnTo>
                    <a:pt x="1140396" y="8765210"/>
                  </a:lnTo>
                  <a:lnTo>
                    <a:pt x="1063879" y="8714410"/>
                  </a:lnTo>
                  <a:lnTo>
                    <a:pt x="985139" y="8663610"/>
                  </a:lnTo>
                  <a:lnTo>
                    <a:pt x="944968" y="8650910"/>
                  </a:lnTo>
                  <a:lnTo>
                    <a:pt x="863066" y="8600110"/>
                  </a:lnTo>
                  <a:lnTo>
                    <a:pt x="779183" y="8574710"/>
                  </a:lnTo>
                  <a:lnTo>
                    <a:pt x="736523" y="8549310"/>
                  </a:lnTo>
                  <a:lnTo>
                    <a:pt x="693407" y="8536610"/>
                  </a:lnTo>
                  <a:lnTo>
                    <a:pt x="379831" y="8447710"/>
                  </a:lnTo>
                  <a:lnTo>
                    <a:pt x="333502" y="8447710"/>
                  </a:lnTo>
                  <a:lnTo>
                    <a:pt x="286829" y="8435010"/>
                  </a:lnTo>
                  <a:lnTo>
                    <a:pt x="239814" y="8435010"/>
                  </a:lnTo>
                  <a:lnTo>
                    <a:pt x="192493" y="8422310"/>
                  </a:lnTo>
                  <a:lnTo>
                    <a:pt x="0" y="8422310"/>
                  </a:lnTo>
                  <a:lnTo>
                    <a:pt x="0" y="8460410"/>
                  </a:lnTo>
                  <a:lnTo>
                    <a:pt x="191401" y="8460410"/>
                  </a:lnTo>
                  <a:lnTo>
                    <a:pt x="238455" y="8473110"/>
                  </a:lnTo>
                  <a:lnTo>
                    <a:pt x="285191" y="8473110"/>
                  </a:lnTo>
                  <a:lnTo>
                    <a:pt x="331571" y="8485810"/>
                  </a:lnTo>
                  <a:lnTo>
                    <a:pt x="377621" y="8485810"/>
                  </a:lnTo>
                  <a:lnTo>
                    <a:pt x="689013" y="8574710"/>
                  </a:lnTo>
                  <a:lnTo>
                    <a:pt x="731786" y="8587410"/>
                  </a:lnTo>
                  <a:lnTo>
                    <a:pt x="774103" y="8612810"/>
                  </a:lnTo>
                  <a:lnTo>
                    <a:pt x="815936" y="8625510"/>
                  </a:lnTo>
                  <a:lnTo>
                    <a:pt x="857275" y="8650910"/>
                  </a:lnTo>
                  <a:lnTo>
                    <a:pt x="898118" y="8663610"/>
                  </a:lnTo>
                  <a:lnTo>
                    <a:pt x="978230" y="8714410"/>
                  </a:lnTo>
                  <a:lnTo>
                    <a:pt x="1017485" y="8727110"/>
                  </a:lnTo>
                  <a:lnTo>
                    <a:pt x="1094320" y="8777910"/>
                  </a:lnTo>
                  <a:lnTo>
                    <a:pt x="1131874" y="8803310"/>
                  </a:lnTo>
                  <a:lnTo>
                    <a:pt x="1168831" y="8828710"/>
                  </a:lnTo>
                  <a:lnTo>
                    <a:pt x="1205179" y="8854110"/>
                  </a:lnTo>
                  <a:lnTo>
                    <a:pt x="1240917" y="8879510"/>
                  </a:lnTo>
                  <a:lnTo>
                    <a:pt x="1276019" y="8917610"/>
                  </a:lnTo>
                  <a:lnTo>
                    <a:pt x="1310487" y="8943010"/>
                  </a:lnTo>
                  <a:lnTo>
                    <a:pt x="1344295" y="8968410"/>
                  </a:lnTo>
                  <a:lnTo>
                    <a:pt x="1377429" y="9006510"/>
                  </a:lnTo>
                  <a:lnTo>
                    <a:pt x="1409877" y="9031910"/>
                  </a:lnTo>
                  <a:lnTo>
                    <a:pt x="1441640" y="9070010"/>
                  </a:lnTo>
                  <a:lnTo>
                    <a:pt x="1472692" y="9095410"/>
                  </a:lnTo>
                  <a:lnTo>
                    <a:pt x="1503019" y="9133510"/>
                  </a:lnTo>
                  <a:lnTo>
                    <a:pt x="1532623" y="9158910"/>
                  </a:lnTo>
                  <a:lnTo>
                    <a:pt x="1561477" y="9197010"/>
                  </a:lnTo>
                  <a:lnTo>
                    <a:pt x="1589582" y="9235110"/>
                  </a:lnTo>
                  <a:lnTo>
                    <a:pt x="1616900" y="9273210"/>
                  </a:lnTo>
                  <a:lnTo>
                    <a:pt x="1643443" y="9298610"/>
                  </a:lnTo>
                  <a:lnTo>
                    <a:pt x="1669186" y="9336710"/>
                  </a:lnTo>
                  <a:lnTo>
                    <a:pt x="1694129" y="9374810"/>
                  </a:lnTo>
                  <a:lnTo>
                    <a:pt x="1718246" y="9412910"/>
                  </a:lnTo>
                  <a:lnTo>
                    <a:pt x="1741525" y="9451010"/>
                  </a:lnTo>
                  <a:lnTo>
                    <a:pt x="1763953" y="9501810"/>
                  </a:lnTo>
                  <a:lnTo>
                    <a:pt x="1785531" y="9539910"/>
                  </a:lnTo>
                  <a:lnTo>
                    <a:pt x="1806219" y="9578010"/>
                  </a:lnTo>
                  <a:lnTo>
                    <a:pt x="1826044" y="9616110"/>
                  </a:lnTo>
                  <a:lnTo>
                    <a:pt x="1844954" y="9654210"/>
                  </a:lnTo>
                  <a:lnTo>
                    <a:pt x="1862963" y="9705010"/>
                  </a:lnTo>
                  <a:lnTo>
                    <a:pt x="1880044" y="9743110"/>
                  </a:lnTo>
                  <a:lnTo>
                    <a:pt x="1896186" y="9781210"/>
                  </a:lnTo>
                  <a:lnTo>
                    <a:pt x="1911375" y="9832010"/>
                  </a:lnTo>
                  <a:lnTo>
                    <a:pt x="1925612" y="9870110"/>
                  </a:lnTo>
                  <a:lnTo>
                    <a:pt x="1938870" y="9920910"/>
                  </a:lnTo>
                  <a:lnTo>
                    <a:pt x="1951139" y="9959010"/>
                  </a:lnTo>
                  <a:lnTo>
                    <a:pt x="1962416" y="10009810"/>
                  </a:lnTo>
                  <a:lnTo>
                    <a:pt x="1972665" y="10047910"/>
                  </a:lnTo>
                  <a:lnTo>
                    <a:pt x="1981898" y="10098710"/>
                  </a:lnTo>
                  <a:lnTo>
                    <a:pt x="1990090" y="10136810"/>
                  </a:lnTo>
                  <a:lnTo>
                    <a:pt x="1997240" y="10187610"/>
                  </a:lnTo>
                  <a:lnTo>
                    <a:pt x="2003323" y="10238410"/>
                  </a:lnTo>
                  <a:lnTo>
                    <a:pt x="2008136" y="10276510"/>
                  </a:lnTo>
                  <a:lnTo>
                    <a:pt x="2048725" y="10276510"/>
                  </a:lnTo>
                  <a:close/>
                </a:path>
              </a:pathLst>
            </a:custGeom>
            <a:solidFill>
              <a:srgbClr val="AFC1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021952" y="355308"/>
              <a:ext cx="2563495" cy="1009650"/>
            </a:xfrm>
            <a:custGeom>
              <a:avLst/>
              <a:gdLst/>
              <a:ahLst/>
              <a:cxnLst/>
              <a:rect l="l" t="t" r="r" b="b"/>
              <a:pathLst>
                <a:path w="2563494" h="1009650">
                  <a:moveTo>
                    <a:pt x="329841" y="252412"/>
                  </a:moveTo>
                  <a:lnTo>
                    <a:pt x="283236" y="245657"/>
                  </a:lnTo>
                  <a:lnTo>
                    <a:pt x="245060" y="227389"/>
                  </a:lnTo>
                  <a:lnTo>
                    <a:pt x="213292" y="200603"/>
                  </a:lnTo>
                  <a:lnTo>
                    <a:pt x="185912" y="168296"/>
                  </a:lnTo>
                  <a:lnTo>
                    <a:pt x="160899" y="133463"/>
                  </a:lnTo>
                  <a:lnTo>
                    <a:pt x="131573" y="93073"/>
                  </a:lnTo>
                  <a:lnTo>
                    <a:pt x="99455" y="58480"/>
                  </a:lnTo>
                  <a:lnTo>
                    <a:pt x="60975" y="34324"/>
                  </a:lnTo>
                  <a:lnTo>
                    <a:pt x="12565" y="25241"/>
                  </a:lnTo>
                  <a:lnTo>
                    <a:pt x="10899" y="25241"/>
                  </a:lnTo>
                  <a:lnTo>
                    <a:pt x="9296" y="24921"/>
                  </a:lnTo>
                  <a:lnTo>
                    <a:pt x="0" y="14294"/>
                  </a:lnTo>
                  <a:lnTo>
                    <a:pt x="0" y="10947"/>
                  </a:lnTo>
                  <a:lnTo>
                    <a:pt x="10899" y="0"/>
                  </a:lnTo>
                  <a:lnTo>
                    <a:pt x="12565" y="0"/>
                  </a:lnTo>
                  <a:lnTo>
                    <a:pt x="59170" y="6755"/>
                  </a:lnTo>
                  <a:lnTo>
                    <a:pt x="97346" y="25023"/>
                  </a:lnTo>
                  <a:lnTo>
                    <a:pt x="129114" y="51808"/>
                  </a:lnTo>
                  <a:lnTo>
                    <a:pt x="156494" y="84115"/>
                  </a:lnTo>
                  <a:lnTo>
                    <a:pt x="181507" y="118949"/>
                  </a:lnTo>
                  <a:lnTo>
                    <a:pt x="210824" y="159339"/>
                  </a:lnTo>
                  <a:lnTo>
                    <a:pt x="242928" y="193931"/>
                  </a:lnTo>
                  <a:lnTo>
                    <a:pt x="281405" y="218088"/>
                  </a:lnTo>
                  <a:lnTo>
                    <a:pt x="329841" y="227171"/>
                  </a:lnTo>
                  <a:lnTo>
                    <a:pt x="414859" y="227171"/>
                  </a:lnTo>
                  <a:lnTo>
                    <a:pt x="414600" y="227389"/>
                  </a:lnTo>
                  <a:lnTo>
                    <a:pt x="376440" y="245657"/>
                  </a:lnTo>
                  <a:lnTo>
                    <a:pt x="329841" y="252412"/>
                  </a:lnTo>
                  <a:close/>
                </a:path>
                <a:path w="2563494" h="1009650">
                  <a:moveTo>
                    <a:pt x="414859" y="227171"/>
                  </a:moveTo>
                  <a:lnTo>
                    <a:pt x="329841" y="227171"/>
                  </a:lnTo>
                  <a:lnTo>
                    <a:pt x="378269" y="218088"/>
                  </a:lnTo>
                  <a:lnTo>
                    <a:pt x="416731" y="193931"/>
                  </a:lnTo>
                  <a:lnTo>
                    <a:pt x="448831" y="159339"/>
                  </a:lnTo>
                  <a:lnTo>
                    <a:pt x="478176" y="118949"/>
                  </a:lnTo>
                  <a:lnTo>
                    <a:pt x="503182" y="84115"/>
                  </a:lnTo>
                  <a:lnTo>
                    <a:pt x="530550" y="51808"/>
                  </a:lnTo>
                  <a:lnTo>
                    <a:pt x="562309" y="25023"/>
                  </a:lnTo>
                  <a:lnTo>
                    <a:pt x="600488" y="6755"/>
                  </a:lnTo>
                  <a:lnTo>
                    <a:pt x="647117" y="0"/>
                  </a:lnTo>
                  <a:lnTo>
                    <a:pt x="693740" y="6755"/>
                  </a:lnTo>
                  <a:lnTo>
                    <a:pt x="731903" y="25023"/>
                  </a:lnTo>
                  <a:lnTo>
                    <a:pt x="732162" y="25241"/>
                  </a:lnTo>
                  <a:lnTo>
                    <a:pt x="647117" y="25241"/>
                  </a:lnTo>
                  <a:lnTo>
                    <a:pt x="598706" y="34324"/>
                  </a:lnTo>
                  <a:lnTo>
                    <a:pt x="560220" y="58480"/>
                  </a:lnTo>
                  <a:lnTo>
                    <a:pt x="528083" y="93073"/>
                  </a:lnTo>
                  <a:lnTo>
                    <a:pt x="498720" y="133463"/>
                  </a:lnTo>
                  <a:lnTo>
                    <a:pt x="473714" y="168296"/>
                  </a:lnTo>
                  <a:lnTo>
                    <a:pt x="446349" y="200603"/>
                  </a:lnTo>
                  <a:lnTo>
                    <a:pt x="414859" y="227171"/>
                  </a:lnTo>
                  <a:close/>
                </a:path>
                <a:path w="2563494" h="1009650">
                  <a:moveTo>
                    <a:pt x="1049402" y="227171"/>
                  </a:moveTo>
                  <a:lnTo>
                    <a:pt x="964331" y="227171"/>
                  </a:lnTo>
                  <a:lnTo>
                    <a:pt x="1012821" y="218088"/>
                  </a:lnTo>
                  <a:lnTo>
                    <a:pt x="1051299" y="193931"/>
                  </a:lnTo>
                  <a:lnTo>
                    <a:pt x="1083392" y="159339"/>
                  </a:lnTo>
                  <a:lnTo>
                    <a:pt x="1112728" y="118949"/>
                  </a:lnTo>
                  <a:lnTo>
                    <a:pt x="1137734" y="84115"/>
                  </a:lnTo>
                  <a:lnTo>
                    <a:pt x="1165102" y="51808"/>
                  </a:lnTo>
                  <a:lnTo>
                    <a:pt x="1196861" y="25023"/>
                  </a:lnTo>
                  <a:lnTo>
                    <a:pt x="1235040" y="6755"/>
                  </a:lnTo>
                  <a:lnTo>
                    <a:pt x="1281669" y="0"/>
                  </a:lnTo>
                  <a:lnTo>
                    <a:pt x="1328299" y="6755"/>
                  </a:lnTo>
                  <a:lnTo>
                    <a:pt x="1366478" y="25023"/>
                  </a:lnTo>
                  <a:lnTo>
                    <a:pt x="1366736" y="25241"/>
                  </a:lnTo>
                  <a:lnTo>
                    <a:pt x="1281669" y="25241"/>
                  </a:lnTo>
                  <a:lnTo>
                    <a:pt x="1233259" y="34324"/>
                  </a:lnTo>
                  <a:lnTo>
                    <a:pt x="1194780" y="58480"/>
                  </a:lnTo>
                  <a:lnTo>
                    <a:pt x="1162661" y="93073"/>
                  </a:lnTo>
                  <a:lnTo>
                    <a:pt x="1133335" y="133463"/>
                  </a:lnTo>
                  <a:lnTo>
                    <a:pt x="1108298" y="168296"/>
                  </a:lnTo>
                  <a:lnTo>
                    <a:pt x="1080911" y="200603"/>
                  </a:lnTo>
                  <a:lnTo>
                    <a:pt x="1049402" y="227171"/>
                  </a:lnTo>
                  <a:close/>
                </a:path>
                <a:path w="2563494" h="1009650">
                  <a:moveTo>
                    <a:pt x="1683954" y="227171"/>
                  </a:moveTo>
                  <a:lnTo>
                    <a:pt x="1598946" y="227171"/>
                  </a:lnTo>
                  <a:lnTo>
                    <a:pt x="1647435" y="218088"/>
                  </a:lnTo>
                  <a:lnTo>
                    <a:pt x="1685906" y="193931"/>
                  </a:lnTo>
                  <a:lnTo>
                    <a:pt x="1717980" y="159339"/>
                  </a:lnTo>
                  <a:lnTo>
                    <a:pt x="1747280" y="118949"/>
                  </a:lnTo>
                  <a:lnTo>
                    <a:pt x="1772256" y="84115"/>
                  </a:lnTo>
                  <a:lnTo>
                    <a:pt x="1799609" y="51808"/>
                  </a:lnTo>
                  <a:lnTo>
                    <a:pt x="1831368" y="25023"/>
                  </a:lnTo>
                  <a:lnTo>
                    <a:pt x="1869562" y="6755"/>
                  </a:lnTo>
                  <a:lnTo>
                    <a:pt x="1916222" y="0"/>
                  </a:lnTo>
                  <a:lnTo>
                    <a:pt x="1962875" y="6755"/>
                  </a:lnTo>
                  <a:lnTo>
                    <a:pt x="2001057" y="25023"/>
                  </a:lnTo>
                  <a:lnTo>
                    <a:pt x="2001316" y="25241"/>
                  </a:lnTo>
                  <a:lnTo>
                    <a:pt x="1916222" y="25241"/>
                  </a:lnTo>
                  <a:lnTo>
                    <a:pt x="1867812" y="34324"/>
                  </a:lnTo>
                  <a:lnTo>
                    <a:pt x="1829332" y="58480"/>
                  </a:lnTo>
                  <a:lnTo>
                    <a:pt x="1797214" y="93073"/>
                  </a:lnTo>
                  <a:lnTo>
                    <a:pt x="1767887" y="133463"/>
                  </a:lnTo>
                  <a:lnTo>
                    <a:pt x="1742850" y="168296"/>
                  </a:lnTo>
                  <a:lnTo>
                    <a:pt x="1715463" y="200603"/>
                  </a:lnTo>
                  <a:lnTo>
                    <a:pt x="1683954" y="227171"/>
                  </a:lnTo>
                  <a:close/>
                </a:path>
                <a:path w="2563494" h="1009650">
                  <a:moveTo>
                    <a:pt x="2318515" y="227171"/>
                  </a:moveTo>
                  <a:lnTo>
                    <a:pt x="2233561" y="227171"/>
                  </a:lnTo>
                  <a:lnTo>
                    <a:pt x="2282068" y="218088"/>
                  </a:lnTo>
                  <a:lnTo>
                    <a:pt x="2320521" y="193931"/>
                  </a:lnTo>
                  <a:lnTo>
                    <a:pt x="2352577" y="159339"/>
                  </a:lnTo>
                  <a:lnTo>
                    <a:pt x="2381895" y="118949"/>
                  </a:lnTo>
                  <a:lnTo>
                    <a:pt x="2406871" y="84115"/>
                  </a:lnTo>
                  <a:lnTo>
                    <a:pt x="2434220" y="51808"/>
                  </a:lnTo>
                  <a:lnTo>
                    <a:pt x="2465969" y="25023"/>
                  </a:lnTo>
                  <a:lnTo>
                    <a:pt x="2504145" y="6755"/>
                  </a:lnTo>
                  <a:lnTo>
                    <a:pt x="2550774" y="0"/>
                  </a:lnTo>
                  <a:lnTo>
                    <a:pt x="2552440" y="0"/>
                  </a:lnTo>
                  <a:lnTo>
                    <a:pt x="2563339" y="10947"/>
                  </a:lnTo>
                  <a:lnTo>
                    <a:pt x="2563339" y="14294"/>
                  </a:lnTo>
                  <a:lnTo>
                    <a:pt x="2550774" y="25241"/>
                  </a:lnTo>
                  <a:lnTo>
                    <a:pt x="2502336" y="34324"/>
                  </a:lnTo>
                  <a:lnTo>
                    <a:pt x="2463853" y="58480"/>
                  </a:lnTo>
                  <a:lnTo>
                    <a:pt x="2431731" y="93073"/>
                  </a:lnTo>
                  <a:lnTo>
                    <a:pt x="2402377" y="133463"/>
                  </a:lnTo>
                  <a:lnTo>
                    <a:pt x="2377370" y="168296"/>
                  </a:lnTo>
                  <a:lnTo>
                    <a:pt x="2350006" y="200603"/>
                  </a:lnTo>
                  <a:lnTo>
                    <a:pt x="2318515" y="227171"/>
                  </a:lnTo>
                  <a:close/>
                </a:path>
                <a:path w="2563494" h="1009650">
                  <a:moveTo>
                    <a:pt x="964331" y="252412"/>
                  </a:moveTo>
                  <a:lnTo>
                    <a:pt x="917708" y="245657"/>
                  </a:lnTo>
                  <a:lnTo>
                    <a:pt x="879544" y="227389"/>
                  </a:lnTo>
                  <a:lnTo>
                    <a:pt x="847804" y="200603"/>
                  </a:lnTo>
                  <a:lnTo>
                    <a:pt x="820452" y="168296"/>
                  </a:lnTo>
                  <a:lnTo>
                    <a:pt x="795452" y="133463"/>
                  </a:lnTo>
                  <a:lnTo>
                    <a:pt x="766099" y="93073"/>
                  </a:lnTo>
                  <a:lnTo>
                    <a:pt x="733983" y="58480"/>
                  </a:lnTo>
                  <a:lnTo>
                    <a:pt x="695519" y="34324"/>
                  </a:lnTo>
                  <a:lnTo>
                    <a:pt x="647117" y="25241"/>
                  </a:lnTo>
                  <a:lnTo>
                    <a:pt x="732162" y="25241"/>
                  </a:lnTo>
                  <a:lnTo>
                    <a:pt x="763644" y="51808"/>
                  </a:lnTo>
                  <a:lnTo>
                    <a:pt x="790996" y="84115"/>
                  </a:lnTo>
                  <a:lnTo>
                    <a:pt x="815996" y="118949"/>
                  </a:lnTo>
                  <a:lnTo>
                    <a:pt x="845323" y="159339"/>
                  </a:lnTo>
                  <a:lnTo>
                    <a:pt x="877394" y="193931"/>
                  </a:lnTo>
                  <a:lnTo>
                    <a:pt x="915850" y="218088"/>
                  </a:lnTo>
                  <a:lnTo>
                    <a:pt x="964331" y="227171"/>
                  </a:lnTo>
                  <a:lnTo>
                    <a:pt x="1049402" y="227171"/>
                  </a:lnTo>
                  <a:lnTo>
                    <a:pt x="1049143" y="227389"/>
                  </a:lnTo>
                  <a:lnTo>
                    <a:pt x="1010960" y="245657"/>
                  </a:lnTo>
                  <a:lnTo>
                    <a:pt x="964331" y="252412"/>
                  </a:lnTo>
                  <a:close/>
                </a:path>
                <a:path w="2563494" h="1009650">
                  <a:moveTo>
                    <a:pt x="1598883" y="252412"/>
                  </a:moveTo>
                  <a:lnTo>
                    <a:pt x="1552254" y="245657"/>
                  </a:lnTo>
                  <a:lnTo>
                    <a:pt x="1514074" y="227389"/>
                  </a:lnTo>
                  <a:lnTo>
                    <a:pt x="1482316" y="200603"/>
                  </a:lnTo>
                  <a:lnTo>
                    <a:pt x="1454948" y="168296"/>
                  </a:lnTo>
                  <a:lnTo>
                    <a:pt x="1429941" y="133463"/>
                  </a:lnTo>
                  <a:lnTo>
                    <a:pt x="1400624" y="93073"/>
                  </a:lnTo>
                  <a:lnTo>
                    <a:pt x="1368528" y="58480"/>
                  </a:lnTo>
                  <a:lnTo>
                    <a:pt x="1330070" y="34324"/>
                  </a:lnTo>
                  <a:lnTo>
                    <a:pt x="1281669" y="25241"/>
                  </a:lnTo>
                  <a:lnTo>
                    <a:pt x="1366736" y="25241"/>
                  </a:lnTo>
                  <a:lnTo>
                    <a:pt x="1398237" y="51808"/>
                  </a:lnTo>
                  <a:lnTo>
                    <a:pt x="1425604" y="84115"/>
                  </a:lnTo>
                  <a:lnTo>
                    <a:pt x="1450611" y="118949"/>
                  </a:lnTo>
                  <a:lnTo>
                    <a:pt x="1479911" y="159339"/>
                  </a:lnTo>
                  <a:lnTo>
                    <a:pt x="1511985" y="193931"/>
                  </a:lnTo>
                  <a:lnTo>
                    <a:pt x="1550456" y="218088"/>
                  </a:lnTo>
                  <a:lnTo>
                    <a:pt x="1598946" y="227171"/>
                  </a:lnTo>
                  <a:lnTo>
                    <a:pt x="1683954" y="227171"/>
                  </a:lnTo>
                  <a:lnTo>
                    <a:pt x="1683695" y="227389"/>
                  </a:lnTo>
                  <a:lnTo>
                    <a:pt x="1645512" y="245657"/>
                  </a:lnTo>
                  <a:lnTo>
                    <a:pt x="1598883" y="252412"/>
                  </a:lnTo>
                  <a:close/>
                </a:path>
                <a:path w="2563494" h="1009650">
                  <a:moveTo>
                    <a:pt x="2233498" y="252412"/>
                  </a:moveTo>
                  <a:lnTo>
                    <a:pt x="2186892" y="245657"/>
                  </a:lnTo>
                  <a:lnTo>
                    <a:pt x="2148713" y="227389"/>
                  </a:lnTo>
                  <a:lnTo>
                    <a:pt x="2116935" y="200603"/>
                  </a:lnTo>
                  <a:lnTo>
                    <a:pt x="2089537" y="168296"/>
                  </a:lnTo>
                  <a:lnTo>
                    <a:pt x="2064493" y="133463"/>
                  </a:lnTo>
                  <a:lnTo>
                    <a:pt x="2035177" y="93073"/>
                  </a:lnTo>
                  <a:lnTo>
                    <a:pt x="2003080" y="58480"/>
                  </a:lnTo>
                  <a:lnTo>
                    <a:pt x="1964622" y="34324"/>
                  </a:lnTo>
                  <a:lnTo>
                    <a:pt x="1916222" y="25241"/>
                  </a:lnTo>
                  <a:lnTo>
                    <a:pt x="2001316" y="25241"/>
                  </a:lnTo>
                  <a:lnTo>
                    <a:pt x="2032807" y="51808"/>
                  </a:lnTo>
                  <a:lnTo>
                    <a:pt x="2060163" y="84115"/>
                  </a:lnTo>
                  <a:lnTo>
                    <a:pt x="2085163" y="118949"/>
                  </a:lnTo>
                  <a:lnTo>
                    <a:pt x="2114491" y="159339"/>
                  </a:lnTo>
                  <a:lnTo>
                    <a:pt x="2146569" y="193931"/>
                  </a:lnTo>
                  <a:lnTo>
                    <a:pt x="2185044" y="218088"/>
                  </a:lnTo>
                  <a:lnTo>
                    <a:pt x="2233561" y="227171"/>
                  </a:lnTo>
                  <a:lnTo>
                    <a:pt x="2318515" y="227171"/>
                  </a:lnTo>
                  <a:lnTo>
                    <a:pt x="2318257" y="227389"/>
                  </a:lnTo>
                  <a:lnTo>
                    <a:pt x="2280096" y="245657"/>
                  </a:lnTo>
                  <a:lnTo>
                    <a:pt x="2233498" y="252412"/>
                  </a:lnTo>
                  <a:close/>
                </a:path>
                <a:path w="2563494" h="1009650">
                  <a:moveTo>
                    <a:pt x="329841" y="631031"/>
                  </a:moveTo>
                  <a:lnTo>
                    <a:pt x="283212" y="624293"/>
                  </a:lnTo>
                  <a:lnTo>
                    <a:pt x="245033" y="606058"/>
                  </a:lnTo>
                  <a:lnTo>
                    <a:pt x="213274" y="579290"/>
                  </a:lnTo>
                  <a:lnTo>
                    <a:pt x="185837" y="546858"/>
                  </a:lnTo>
                  <a:lnTo>
                    <a:pt x="160899" y="512018"/>
                  </a:lnTo>
                  <a:lnTo>
                    <a:pt x="131573" y="471665"/>
                  </a:lnTo>
                  <a:lnTo>
                    <a:pt x="99455" y="437091"/>
                  </a:lnTo>
                  <a:lnTo>
                    <a:pt x="60975" y="412941"/>
                  </a:lnTo>
                  <a:lnTo>
                    <a:pt x="12565" y="403860"/>
                  </a:lnTo>
                  <a:lnTo>
                    <a:pt x="10899" y="403859"/>
                  </a:lnTo>
                  <a:lnTo>
                    <a:pt x="9296" y="403539"/>
                  </a:lnTo>
                  <a:lnTo>
                    <a:pt x="0" y="392912"/>
                  </a:lnTo>
                  <a:lnTo>
                    <a:pt x="0" y="389565"/>
                  </a:lnTo>
                  <a:lnTo>
                    <a:pt x="10899" y="378618"/>
                  </a:lnTo>
                  <a:lnTo>
                    <a:pt x="12565" y="378618"/>
                  </a:lnTo>
                  <a:lnTo>
                    <a:pt x="59170" y="385400"/>
                  </a:lnTo>
                  <a:lnTo>
                    <a:pt x="97346" y="403730"/>
                  </a:lnTo>
                  <a:lnTo>
                    <a:pt x="129114" y="430590"/>
                  </a:lnTo>
                  <a:lnTo>
                    <a:pt x="156494" y="462960"/>
                  </a:lnTo>
                  <a:lnTo>
                    <a:pt x="181507" y="497820"/>
                  </a:lnTo>
                  <a:lnTo>
                    <a:pt x="210870" y="538210"/>
                  </a:lnTo>
                  <a:lnTo>
                    <a:pt x="242951" y="572676"/>
                  </a:lnTo>
                  <a:lnTo>
                    <a:pt x="281431" y="596746"/>
                  </a:lnTo>
                  <a:lnTo>
                    <a:pt x="329841" y="605790"/>
                  </a:lnTo>
                  <a:lnTo>
                    <a:pt x="414859" y="605790"/>
                  </a:lnTo>
                  <a:lnTo>
                    <a:pt x="414627" y="605985"/>
                  </a:lnTo>
                  <a:lnTo>
                    <a:pt x="376464" y="624269"/>
                  </a:lnTo>
                  <a:lnTo>
                    <a:pt x="329841" y="631031"/>
                  </a:lnTo>
                  <a:close/>
                </a:path>
                <a:path w="2563494" h="1009650">
                  <a:moveTo>
                    <a:pt x="414859" y="605790"/>
                  </a:moveTo>
                  <a:lnTo>
                    <a:pt x="329841" y="605790"/>
                  </a:lnTo>
                  <a:lnTo>
                    <a:pt x="378242" y="596746"/>
                  </a:lnTo>
                  <a:lnTo>
                    <a:pt x="416707" y="572676"/>
                  </a:lnTo>
                  <a:lnTo>
                    <a:pt x="448786" y="538210"/>
                  </a:lnTo>
                  <a:lnTo>
                    <a:pt x="478176" y="497820"/>
                  </a:lnTo>
                  <a:lnTo>
                    <a:pt x="503188" y="462960"/>
                  </a:lnTo>
                  <a:lnTo>
                    <a:pt x="530568" y="430590"/>
                  </a:lnTo>
                  <a:lnTo>
                    <a:pt x="562370" y="403714"/>
                  </a:lnTo>
                  <a:lnTo>
                    <a:pt x="600526" y="385398"/>
                  </a:lnTo>
                  <a:lnTo>
                    <a:pt x="647117" y="378618"/>
                  </a:lnTo>
                  <a:lnTo>
                    <a:pt x="693720" y="385400"/>
                  </a:lnTo>
                  <a:lnTo>
                    <a:pt x="731899" y="403730"/>
                  </a:lnTo>
                  <a:lnTo>
                    <a:pt x="732052" y="403860"/>
                  </a:lnTo>
                  <a:lnTo>
                    <a:pt x="647117" y="403860"/>
                  </a:lnTo>
                  <a:lnTo>
                    <a:pt x="598680" y="412977"/>
                  </a:lnTo>
                  <a:lnTo>
                    <a:pt x="560196" y="437186"/>
                  </a:lnTo>
                  <a:lnTo>
                    <a:pt x="528074" y="471771"/>
                  </a:lnTo>
                  <a:lnTo>
                    <a:pt x="498720" y="512018"/>
                  </a:lnTo>
                  <a:lnTo>
                    <a:pt x="473638" y="546955"/>
                  </a:lnTo>
                  <a:lnTo>
                    <a:pt x="446368" y="579181"/>
                  </a:lnTo>
                  <a:lnTo>
                    <a:pt x="414859" y="605790"/>
                  </a:lnTo>
                  <a:close/>
                </a:path>
                <a:path w="2563494" h="1009650">
                  <a:moveTo>
                    <a:pt x="1049344" y="605790"/>
                  </a:moveTo>
                  <a:lnTo>
                    <a:pt x="964393" y="605790"/>
                  </a:lnTo>
                  <a:lnTo>
                    <a:pt x="1012910" y="596707"/>
                  </a:lnTo>
                  <a:lnTo>
                    <a:pt x="1051385" y="572550"/>
                  </a:lnTo>
                  <a:lnTo>
                    <a:pt x="1083463" y="537958"/>
                  </a:lnTo>
                  <a:lnTo>
                    <a:pt x="1112791" y="497568"/>
                  </a:lnTo>
                  <a:lnTo>
                    <a:pt x="1137797" y="462734"/>
                  </a:lnTo>
                  <a:lnTo>
                    <a:pt x="1165161" y="430427"/>
                  </a:lnTo>
                  <a:lnTo>
                    <a:pt x="1196910" y="403641"/>
                  </a:lnTo>
                  <a:lnTo>
                    <a:pt x="1235071" y="385373"/>
                  </a:lnTo>
                  <a:lnTo>
                    <a:pt x="1281669" y="378618"/>
                  </a:lnTo>
                  <a:lnTo>
                    <a:pt x="1328268" y="385400"/>
                  </a:lnTo>
                  <a:lnTo>
                    <a:pt x="1366429" y="403730"/>
                  </a:lnTo>
                  <a:lnTo>
                    <a:pt x="1366581" y="403860"/>
                  </a:lnTo>
                  <a:lnTo>
                    <a:pt x="1281669" y="403860"/>
                  </a:lnTo>
                  <a:lnTo>
                    <a:pt x="1233223" y="412977"/>
                  </a:lnTo>
                  <a:lnTo>
                    <a:pt x="1194725" y="437186"/>
                  </a:lnTo>
                  <a:lnTo>
                    <a:pt x="1162600" y="471771"/>
                  </a:lnTo>
                  <a:lnTo>
                    <a:pt x="1133272" y="512018"/>
                  </a:lnTo>
                  <a:lnTo>
                    <a:pt x="1108177" y="546955"/>
                  </a:lnTo>
                  <a:lnTo>
                    <a:pt x="1080880" y="579181"/>
                  </a:lnTo>
                  <a:lnTo>
                    <a:pt x="1049344" y="605790"/>
                  </a:lnTo>
                  <a:close/>
                </a:path>
                <a:path w="2563494" h="1009650">
                  <a:moveTo>
                    <a:pt x="1683609" y="606042"/>
                  </a:moveTo>
                  <a:lnTo>
                    <a:pt x="1598883" y="606042"/>
                  </a:lnTo>
                  <a:lnTo>
                    <a:pt x="1647372" y="596959"/>
                  </a:lnTo>
                  <a:lnTo>
                    <a:pt x="1685843" y="572802"/>
                  </a:lnTo>
                  <a:lnTo>
                    <a:pt x="1717917" y="538210"/>
                  </a:lnTo>
                  <a:lnTo>
                    <a:pt x="1747217" y="497820"/>
                  </a:lnTo>
                  <a:lnTo>
                    <a:pt x="1772236" y="462960"/>
                  </a:lnTo>
                  <a:lnTo>
                    <a:pt x="1799632" y="430590"/>
                  </a:lnTo>
                  <a:lnTo>
                    <a:pt x="1831452" y="403714"/>
                  </a:lnTo>
                  <a:lnTo>
                    <a:pt x="1869624" y="385398"/>
                  </a:lnTo>
                  <a:lnTo>
                    <a:pt x="1916222" y="378618"/>
                  </a:lnTo>
                  <a:lnTo>
                    <a:pt x="1962824" y="385400"/>
                  </a:lnTo>
                  <a:lnTo>
                    <a:pt x="2001000" y="403730"/>
                  </a:lnTo>
                  <a:lnTo>
                    <a:pt x="2001153" y="403860"/>
                  </a:lnTo>
                  <a:lnTo>
                    <a:pt x="1916222" y="403860"/>
                  </a:lnTo>
                  <a:lnTo>
                    <a:pt x="1867776" y="412977"/>
                  </a:lnTo>
                  <a:lnTo>
                    <a:pt x="1829285" y="437186"/>
                  </a:lnTo>
                  <a:lnTo>
                    <a:pt x="1797178" y="471771"/>
                  </a:lnTo>
                  <a:lnTo>
                    <a:pt x="1767887" y="512018"/>
                  </a:lnTo>
                  <a:lnTo>
                    <a:pt x="1742793" y="546955"/>
                  </a:lnTo>
                  <a:lnTo>
                    <a:pt x="1715495" y="579181"/>
                  </a:lnTo>
                  <a:lnTo>
                    <a:pt x="1683727" y="605985"/>
                  </a:lnTo>
                  <a:close/>
                </a:path>
                <a:path w="2563494" h="1009650">
                  <a:moveTo>
                    <a:pt x="2318579" y="605790"/>
                  </a:moveTo>
                  <a:lnTo>
                    <a:pt x="2233498" y="605790"/>
                  </a:lnTo>
                  <a:lnTo>
                    <a:pt x="2281878" y="596746"/>
                  </a:lnTo>
                  <a:lnTo>
                    <a:pt x="2320364" y="572645"/>
                  </a:lnTo>
                  <a:lnTo>
                    <a:pt x="2352479" y="538064"/>
                  </a:lnTo>
                  <a:lnTo>
                    <a:pt x="2381832" y="497568"/>
                  </a:lnTo>
                  <a:lnTo>
                    <a:pt x="2406839" y="462734"/>
                  </a:lnTo>
                  <a:lnTo>
                    <a:pt x="2434207" y="430427"/>
                  </a:lnTo>
                  <a:lnTo>
                    <a:pt x="2465965" y="403641"/>
                  </a:lnTo>
                  <a:lnTo>
                    <a:pt x="2504145" y="385373"/>
                  </a:lnTo>
                  <a:lnTo>
                    <a:pt x="2550774" y="378618"/>
                  </a:lnTo>
                  <a:lnTo>
                    <a:pt x="2552440" y="378618"/>
                  </a:lnTo>
                  <a:lnTo>
                    <a:pt x="2563339" y="389565"/>
                  </a:lnTo>
                  <a:lnTo>
                    <a:pt x="2563339" y="392912"/>
                  </a:lnTo>
                  <a:lnTo>
                    <a:pt x="2550774" y="403860"/>
                  </a:lnTo>
                  <a:lnTo>
                    <a:pt x="2502337" y="412977"/>
                  </a:lnTo>
                  <a:lnTo>
                    <a:pt x="2463861" y="437186"/>
                  </a:lnTo>
                  <a:lnTo>
                    <a:pt x="2431757" y="471771"/>
                  </a:lnTo>
                  <a:lnTo>
                    <a:pt x="2402439" y="512018"/>
                  </a:lnTo>
                  <a:lnTo>
                    <a:pt x="2377357" y="546955"/>
                  </a:lnTo>
                  <a:lnTo>
                    <a:pt x="2350087" y="579181"/>
                  </a:lnTo>
                  <a:lnTo>
                    <a:pt x="2318579" y="605790"/>
                  </a:lnTo>
                  <a:close/>
                </a:path>
                <a:path w="2563494" h="1009650">
                  <a:moveTo>
                    <a:pt x="964331" y="631031"/>
                  </a:moveTo>
                  <a:lnTo>
                    <a:pt x="917732" y="624269"/>
                  </a:lnTo>
                  <a:lnTo>
                    <a:pt x="879571" y="605985"/>
                  </a:lnTo>
                  <a:lnTo>
                    <a:pt x="847822" y="579181"/>
                  </a:lnTo>
                  <a:lnTo>
                    <a:pt x="820458" y="546858"/>
                  </a:lnTo>
                  <a:lnTo>
                    <a:pt x="795452" y="512018"/>
                  </a:lnTo>
                  <a:lnTo>
                    <a:pt x="766108" y="471665"/>
                  </a:lnTo>
                  <a:lnTo>
                    <a:pt x="734007" y="437091"/>
                  </a:lnTo>
                  <a:lnTo>
                    <a:pt x="695545" y="412941"/>
                  </a:lnTo>
                  <a:lnTo>
                    <a:pt x="647117" y="403860"/>
                  </a:lnTo>
                  <a:lnTo>
                    <a:pt x="732052" y="403860"/>
                  </a:lnTo>
                  <a:lnTo>
                    <a:pt x="763685" y="430590"/>
                  </a:lnTo>
                  <a:lnTo>
                    <a:pt x="791115" y="462960"/>
                  </a:lnTo>
                  <a:lnTo>
                    <a:pt x="797466" y="471771"/>
                  </a:lnTo>
                  <a:lnTo>
                    <a:pt x="845377" y="537958"/>
                  </a:lnTo>
                  <a:lnTo>
                    <a:pt x="877433" y="572550"/>
                  </a:lnTo>
                  <a:lnTo>
                    <a:pt x="915886" y="596707"/>
                  </a:lnTo>
                  <a:lnTo>
                    <a:pt x="964393" y="605790"/>
                  </a:lnTo>
                  <a:lnTo>
                    <a:pt x="1049344" y="605790"/>
                  </a:lnTo>
                  <a:lnTo>
                    <a:pt x="1049112" y="605985"/>
                  </a:lnTo>
                  <a:lnTo>
                    <a:pt x="1010936" y="624269"/>
                  </a:lnTo>
                  <a:lnTo>
                    <a:pt x="964331" y="631031"/>
                  </a:lnTo>
                  <a:close/>
                </a:path>
                <a:path w="2563494" h="1009650">
                  <a:moveTo>
                    <a:pt x="1598946" y="631031"/>
                  </a:moveTo>
                  <a:lnTo>
                    <a:pt x="1552341" y="624269"/>
                  </a:lnTo>
                  <a:lnTo>
                    <a:pt x="1514164" y="605985"/>
                  </a:lnTo>
                  <a:lnTo>
                    <a:pt x="1482397" y="579181"/>
                  </a:lnTo>
                  <a:lnTo>
                    <a:pt x="1455017" y="546858"/>
                  </a:lnTo>
                  <a:lnTo>
                    <a:pt x="1430004" y="512018"/>
                  </a:lnTo>
                  <a:lnTo>
                    <a:pt x="1400686" y="471665"/>
                  </a:lnTo>
                  <a:lnTo>
                    <a:pt x="1368583" y="437091"/>
                  </a:lnTo>
                  <a:lnTo>
                    <a:pt x="1330106" y="412941"/>
                  </a:lnTo>
                  <a:lnTo>
                    <a:pt x="1281669" y="403860"/>
                  </a:lnTo>
                  <a:lnTo>
                    <a:pt x="1366581" y="403860"/>
                  </a:lnTo>
                  <a:lnTo>
                    <a:pt x="1398178" y="430590"/>
                  </a:lnTo>
                  <a:lnTo>
                    <a:pt x="1425542" y="462960"/>
                  </a:lnTo>
                  <a:lnTo>
                    <a:pt x="1450548" y="497820"/>
                  </a:lnTo>
                  <a:lnTo>
                    <a:pt x="1479848" y="538210"/>
                  </a:lnTo>
                  <a:lnTo>
                    <a:pt x="1511922" y="572802"/>
                  </a:lnTo>
                  <a:lnTo>
                    <a:pt x="1550393" y="596959"/>
                  </a:lnTo>
                  <a:lnTo>
                    <a:pt x="1598883" y="606042"/>
                  </a:lnTo>
                  <a:lnTo>
                    <a:pt x="1683609" y="606042"/>
                  </a:lnTo>
                  <a:lnTo>
                    <a:pt x="1645551" y="624269"/>
                  </a:lnTo>
                  <a:lnTo>
                    <a:pt x="1598946" y="631031"/>
                  </a:lnTo>
                  <a:close/>
                </a:path>
                <a:path w="2563494" h="1009650">
                  <a:moveTo>
                    <a:pt x="2233560" y="631031"/>
                  </a:moveTo>
                  <a:lnTo>
                    <a:pt x="2186931" y="624269"/>
                  </a:lnTo>
                  <a:lnTo>
                    <a:pt x="2148748" y="605985"/>
                  </a:lnTo>
                  <a:lnTo>
                    <a:pt x="2116980" y="579181"/>
                  </a:lnTo>
                  <a:lnTo>
                    <a:pt x="2089593" y="546858"/>
                  </a:lnTo>
                  <a:lnTo>
                    <a:pt x="2064556" y="512018"/>
                  </a:lnTo>
                  <a:lnTo>
                    <a:pt x="2035238" y="471665"/>
                  </a:lnTo>
                  <a:lnTo>
                    <a:pt x="2003135" y="437091"/>
                  </a:lnTo>
                  <a:lnTo>
                    <a:pt x="1964658" y="412941"/>
                  </a:lnTo>
                  <a:lnTo>
                    <a:pt x="1916222" y="403860"/>
                  </a:lnTo>
                  <a:lnTo>
                    <a:pt x="2001153" y="403860"/>
                  </a:lnTo>
                  <a:lnTo>
                    <a:pt x="2032776" y="430590"/>
                  </a:lnTo>
                  <a:lnTo>
                    <a:pt x="2060187" y="462960"/>
                  </a:lnTo>
                  <a:lnTo>
                    <a:pt x="2085100" y="497568"/>
                  </a:lnTo>
                  <a:lnTo>
                    <a:pt x="2114463" y="537958"/>
                  </a:lnTo>
                  <a:lnTo>
                    <a:pt x="2146600" y="572550"/>
                  </a:lnTo>
                  <a:lnTo>
                    <a:pt x="2185087" y="596707"/>
                  </a:lnTo>
                  <a:lnTo>
                    <a:pt x="2233498" y="605790"/>
                  </a:lnTo>
                  <a:lnTo>
                    <a:pt x="2318579" y="605790"/>
                  </a:lnTo>
                  <a:lnTo>
                    <a:pt x="2318347" y="605985"/>
                  </a:lnTo>
                  <a:lnTo>
                    <a:pt x="2280183" y="624269"/>
                  </a:lnTo>
                  <a:lnTo>
                    <a:pt x="2233560" y="631031"/>
                  </a:lnTo>
                  <a:close/>
                </a:path>
                <a:path w="2563494" h="1009650">
                  <a:moveTo>
                    <a:pt x="2318542" y="984408"/>
                  </a:moveTo>
                  <a:lnTo>
                    <a:pt x="2233498" y="984408"/>
                  </a:lnTo>
                  <a:lnTo>
                    <a:pt x="2281979" y="975325"/>
                  </a:lnTo>
                  <a:lnTo>
                    <a:pt x="2320434" y="951169"/>
                  </a:lnTo>
                  <a:lnTo>
                    <a:pt x="2352506" y="916576"/>
                  </a:lnTo>
                  <a:lnTo>
                    <a:pt x="2381832" y="876186"/>
                  </a:lnTo>
                  <a:lnTo>
                    <a:pt x="2406839" y="841377"/>
                  </a:lnTo>
                  <a:lnTo>
                    <a:pt x="2434207" y="809073"/>
                  </a:lnTo>
                  <a:lnTo>
                    <a:pt x="2465965" y="782278"/>
                  </a:lnTo>
                  <a:lnTo>
                    <a:pt x="2504145" y="763998"/>
                  </a:lnTo>
                  <a:lnTo>
                    <a:pt x="2550774" y="757237"/>
                  </a:lnTo>
                  <a:lnTo>
                    <a:pt x="2552440" y="757237"/>
                  </a:lnTo>
                  <a:lnTo>
                    <a:pt x="2563339" y="768184"/>
                  </a:lnTo>
                  <a:lnTo>
                    <a:pt x="2563339" y="771531"/>
                  </a:lnTo>
                  <a:lnTo>
                    <a:pt x="2550774" y="782478"/>
                  </a:lnTo>
                  <a:lnTo>
                    <a:pt x="2502257" y="791561"/>
                  </a:lnTo>
                  <a:lnTo>
                    <a:pt x="2463782" y="815718"/>
                  </a:lnTo>
                  <a:lnTo>
                    <a:pt x="2431704" y="850310"/>
                  </a:lnTo>
                  <a:lnTo>
                    <a:pt x="2402376" y="890700"/>
                  </a:lnTo>
                  <a:lnTo>
                    <a:pt x="2377376" y="925534"/>
                  </a:lnTo>
                  <a:lnTo>
                    <a:pt x="2350024" y="957841"/>
                  </a:lnTo>
                  <a:lnTo>
                    <a:pt x="2318542" y="984408"/>
                  </a:lnTo>
                  <a:close/>
                </a:path>
                <a:path w="2563494" h="1009650">
                  <a:moveTo>
                    <a:pt x="329841" y="1009650"/>
                  </a:moveTo>
                  <a:lnTo>
                    <a:pt x="283212" y="1002895"/>
                  </a:lnTo>
                  <a:lnTo>
                    <a:pt x="245033" y="984626"/>
                  </a:lnTo>
                  <a:lnTo>
                    <a:pt x="213274" y="957841"/>
                  </a:lnTo>
                  <a:lnTo>
                    <a:pt x="185906" y="925534"/>
                  </a:lnTo>
                  <a:lnTo>
                    <a:pt x="160899" y="890700"/>
                  </a:lnTo>
                  <a:lnTo>
                    <a:pt x="131573" y="850310"/>
                  </a:lnTo>
                  <a:lnTo>
                    <a:pt x="99455" y="815718"/>
                  </a:lnTo>
                  <a:lnTo>
                    <a:pt x="60975" y="791561"/>
                  </a:lnTo>
                  <a:lnTo>
                    <a:pt x="12565" y="782478"/>
                  </a:lnTo>
                  <a:lnTo>
                    <a:pt x="10899" y="782478"/>
                  </a:lnTo>
                  <a:lnTo>
                    <a:pt x="9296" y="782158"/>
                  </a:lnTo>
                  <a:lnTo>
                    <a:pt x="0" y="768184"/>
                  </a:lnTo>
                  <a:lnTo>
                    <a:pt x="318" y="766574"/>
                  </a:lnTo>
                  <a:lnTo>
                    <a:pt x="10899" y="757237"/>
                  </a:lnTo>
                  <a:lnTo>
                    <a:pt x="12565" y="757237"/>
                  </a:lnTo>
                  <a:lnTo>
                    <a:pt x="59170" y="763998"/>
                  </a:lnTo>
                  <a:lnTo>
                    <a:pt x="97346" y="782278"/>
                  </a:lnTo>
                  <a:lnTo>
                    <a:pt x="129114" y="809073"/>
                  </a:lnTo>
                  <a:lnTo>
                    <a:pt x="156494" y="841377"/>
                  </a:lnTo>
                  <a:lnTo>
                    <a:pt x="181507" y="876186"/>
                  </a:lnTo>
                  <a:lnTo>
                    <a:pt x="210807" y="916576"/>
                  </a:lnTo>
                  <a:lnTo>
                    <a:pt x="242881" y="951169"/>
                  </a:lnTo>
                  <a:lnTo>
                    <a:pt x="281351" y="975325"/>
                  </a:lnTo>
                  <a:lnTo>
                    <a:pt x="329841" y="984408"/>
                  </a:lnTo>
                  <a:lnTo>
                    <a:pt x="414886" y="984408"/>
                  </a:lnTo>
                  <a:lnTo>
                    <a:pt x="414627" y="984626"/>
                  </a:lnTo>
                  <a:lnTo>
                    <a:pt x="376464" y="1002895"/>
                  </a:lnTo>
                  <a:lnTo>
                    <a:pt x="329841" y="1009650"/>
                  </a:lnTo>
                  <a:close/>
                </a:path>
                <a:path w="2563494" h="1009650">
                  <a:moveTo>
                    <a:pt x="414886" y="984408"/>
                  </a:moveTo>
                  <a:lnTo>
                    <a:pt x="329841" y="984408"/>
                  </a:lnTo>
                  <a:lnTo>
                    <a:pt x="378322" y="975325"/>
                  </a:lnTo>
                  <a:lnTo>
                    <a:pt x="416778" y="951169"/>
                  </a:lnTo>
                  <a:lnTo>
                    <a:pt x="448849" y="916576"/>
                  </a:lnTo>
                  <a:lnTo>
                    <a:pt x="478175" y="876186"/>
                  </a:lnTo>
                  <a:lnTo>
                    <a:pt x="503188" y="841377"/>
                  </a:lnTo>
                  <a:lnTo>
                    <a:pt x="530568" y="809073"/>
                  </a:lnTo>
                  <a:lnTo>
                    <a:pt x="562336" y="782278"/>
                  </a:lnTo>
                  <a:lnTo>
                    <a:pt x="600512" y="763998"/>
                  </a:lnTo>
                  <a:lnTo>
                    <a:pt x="647117" y="757237"/>
                  </a:lnTo>
                  <a:lnTo>
                    <a:pt x="693716" y="763998"/>
                  </a:lnTo>
                  <a:lnTo>
                    <a:pt x="731876" y="782278"/>
                  </a:lnTo>
                  <a:lnTo>
                    <a:pt x="732113" y="782478"/>
                  </a:lnTo>
                  <a:lnTo>
                    <a:pt x="647117" y="782478"/>
                  </a:lnTo>
                  <a:lnTo>
                    <a:pt x="598600" y="791561"/>
                  </a:lnTo>
                  <a:lnTo>
                    <a:pt x="560125" y="815718"/>
                  </a:lnTo>
                  <a:lnTo>
                    <a:pt x="528047" y="850310"/>
                  </a:lnTo>
                  <a:lnTo>
                    <a:pt x="498720" y="890700"/>
                  </a:lnTo>
                  <a:lnTo>
                    <a:pt x="473720" y="925534"/>
                  </a:lnTo>
                  <a:lnTo>
                    <a:pt x="446367" y="957841"/>
                  </a:lnTo>
                  <a:lnTo>
                    <a:pt x="414886" y="984408"/>
                  </a:lnTo>
                  <a:close/>
                </a:path>
                <a:path w="2563494" h="1009650">
                  <a:moveTo>
                    <a:pt x="1049370" y="984408"/>
                  </a:moveTo>
                  <a:lnTo>
                    <a:pt x="964330" y="984408"/>
                  </a:lnTo>
                  <a:lnTo>
                    <a:pt x="1012847" y="975325"/>
                  </a:lnTo>
                  <a:lnTo>
                    <a:pt x="1051322" y="951169"/>
                  </a:lnTo>
                  <a:lnTo>
                    <a:pt x="1083400" y="916576"/>
                  </a:lnTo>
                  <a:lnTo>
                    <a:pt x="1112728" y="876186"/>
                  </a:lnTo>
                  <a:lnTo>
                    <a:pt x="1137728" y="841377"/>
                  </a:lnTo>
                  <a:lnTo>
                    <a:pt x="1165080" y="809073"/>
                  </a:lnTo>
                  <a:lnTo>
                    <a:pt x="1196820" y="782278"/>
                  </a:lnTo>
                  <a:lnTo>
                    <a:pt x="1234984" y="763998"/>
                  </a:lnTo>
                  <a:lnTo>
                    <a:pt x="1281606" y="757237"/>
                  </a:lnTo>
                  <a:lnTo>
                    <a:pt x="1328236" y="763998"/>
                  </a:lnTo>
                  <a:lnTo>
                    <a:pt x="1366415" y="782278"/>
                  </a:lnTo>
                  <a:lnTo>
                    <a:pt x="1366652" y="782478"/>
                  </a:lnTo>
                  <a:lnTo>
                    <a:pt x="1281606" y="782478"/>
                  </a:lnTo>
                  <a:lnTo>
                    <a:pt x="1233117" y="791561"/>
                  </a:lnTo>
                  <a:lnTo>
                    <a:pt x="1194646" y="815718"/>
                  </a:lnTo>
                  <a:lnTo>
                    <a:pt x="1162572" y="850310"/>
                  </a:lnTo>
                  <a:lnTo>
                    <a:pt x="1133272" y="890700"/>
                  </a:lnTo>
                  <a:lnTo>
                    <a:pt x="1108259" y="925534"/>
                  </a:lnTo>
                  <a:lnTo>
                    <a:pt x="1080879" y="957841"/>
                  </a:lnTo>
                  <a:lnTo>
                    <a:pt x="1049370" y="984408"/>
                  </a:lnTo>
                  <a:close/>
                </a:path>
                <a:path w="2563494" h="1009650">
                  <a:moveTo>
                    <a:pt x="1683922" y="984408"/>
                  </a:moveTo>
                  <a:lnTo>
                    <a:pt x="1598883" y="984408"/>
                  </a:lnTo>
                  <a:lnTo>
                    <a:pt x="1647372" y="975325"/>
                  </a:lnTo>
                  <a:lnTo>
                    <a:pt x="1685843" y="951169"/>
                  </a:lnTo>
                  <a:lnTo>
                    <a:pt x="1717917" y="916576"/>
                  </a:lnTo>
                  <a:lnTo>
                    <a:pt x="1747217" y="876186"/>
                  </a:lnTo>
                  <a:lnTo>
                    <a:pt x="1772224" y="841377"/>
                  </a:lnTo>
                  <a:lnTo>
                    <a:pt x="1799592" y="809073"/>
                  </a:lnTo>
                  <a:lnTo>
                    <a:pt x="1831350" y="782278"/>
                  </a:lnTo>
                  <a:lnTo>
                    <a:pt x="1869530" y="763998"/>
                  </a:lnTo>
                  <a:lnTo>
                    <a:pt x="1916159" y="757237"/>
                  </a:lnTo>
                  <a:lnTo>
                    <a:pt x="1962788" y="763998"/>
                  </a:lnTo>
                  <a:lnTo>
                    <a:pt x="2000967" y="782278"/>
                  </a:lnTo>
                  <a:lnTo>
                    <a:pt x="2001204" y="782478"/>
                  </a:lnTo>
                  <a:lnTo>
                    <a:pt x="1916159" y="782478"/>
                  </a:lnTo>
                  <a:lnTo>
                    <a:pt x="1867669" y="791561"/>
                  </a:lnTo>
                  <a:lnTo>
                    <a:pt x="1829198" y="815718"/>
                  </a:lnTo>
                  <a:lnTo>
                    <a:pt x="1797124" y="850310"/>
                  </a:lnTo>
                  <a:lnTo>
                    <a:pt x="1767824" y="890700"/>
                  </a:lnTo>
                  <a:lnTo>
                    <a:pt x="1742812" y="925534"/>
                  </a:lnTo>
                  <a:lnTo>
                    <a:pt x="1715432" y="957841"/>
                  </a:lnTo>
                  <a:lnTo>
                    <a:pt x="1683922" y="984408"/>
                  </a:lnTo>
                  <a:close/>
                </a:path>
                <a:path w="2563494" h="1009650">
                  <a:moveTo>
                    <a:pt x="964330" y="1009650"/>
                  </a:moveTo>
                  <a:lnTo>
                    <a:pt x="917732" y="1002895"/>
                  </a:lnTo>
                  <a:lnTo>
                    <a:pt x="879571" y="984626"/>
                  </a:lnTo>
                  <a:lnTo>
                    <a:pt x="847822" y="957841"/>
                  </a:lnTo>
                  <a:lnTo>
                    <a:pt x="820458" y="925534"/>
                  </a:lnTo>
                  <a:lnTo>
                    <a:pt x="795452" y="890700"/>
                  </a:lnTo>
                  <a:lnTo>
                    <a:pt x="766134" y="850310"/>
                  </a:lnTo>
                  <a:lnTo>
                    <a:pt x="734077" y="815718"/>
                  </a:lnTo>
                  <a:lnTo>
                    <a:pt x="695624" y="791561"/>
                  </a:lnTo>
                  <a:lnTo>
                    <a:pt x="647117" y="782478"/>
                  </a:lnTo>
                  <a:lnTo>
                    <a:pt x="732113" y="782478"/>
                  </a:lnTo>
                  <a:lnTo>
                    <a:pt x="763625" y="809073"/>
                  </a:lnTo>
                  <a:lnTo>
                    <a:pt x="790990" y="841377"/>
                  </a:lnTo>
                  <a:lnTo>
                    <a:pt x="815996" y="876186"/>
                  </a:lnTo>
                  <a:lnTo>
                    <a:pt x="845314" y="916576"/>
                  </a:lnTo>
                  <a:lnTo>
                    <a:pt x="877370" y="951169"/>
                  </a:lnTo>
                  <a:lnTo>
                    <a:pt x="915823" y="975325"/>
                  </a:lnTo>
                  <a:lnTo>
                    <a:pt x="964330" y="984408"/>
                  </a:lnTo>
                  <a:lnTo>
                    <a:pt x="1049370" y="984408"/>
                  </a:lnTo>
                  <a:lnTo>
                    <a:pt x="1049112" y="984626"/>
                  </a:lnTo>
                  <a:lnTo>
                    <a:pt x="1010935" y="1002895"/>
                  </a:lnTo>
                  <a:lnTo>
                    <a:pt x="964330" y="1009650"/>
                  </a:lnTo>
                  <a:close/>
                </a:path>
                <a:path w="2563494" h="1009650">
                  <a:moveTo>
                    <a:pt x="1598883" y="1009650"/>
                  </a:moveTo>
                  <a:lnTo>
                    <a:pt x="1552278" y="1002895"/>
                  </a:lnTo>
                  <a:lnTo>
                    <a:pt x="1514101" y="984626"/>
                  </a:lnTo>
                  <a:lnTo>
                    <a:pt x="1482334" y="957841"/>
                  </a:lnTo>
                  <a:lnTo>
                    <a:pt x="1454954" y="925534"/>
                  </a:lnTo>
                  <a:lnTo>
                    <a:pt x="1429941" y="890700"/>
                  </a:lnTo>
                  <a:lnTo>
                    <a:pt x="1400641" y="850310"/>
                  </a:lnTo>
                  <a:lnTo>
                    <a:pt x="1368567" y="815718"/>
                  </a:lnTo>
                  <a:lnTo>
                    <a:pt x="1330096" y="791561"/>
                  </a:lnTo>
                  <a:lnTo>
                    <a:pt x="1281606" y="782478"/>
                  </a:lnTo>
                  <a:lnTo>
                    <a:pt x="1366652" y="782478"/>
                  </a:lnTo>
                  <a:lnTo>
                    <a:pt x="1398174" y="809073"/>
                  </a:lnTo>
                  <a:lnTo>
                    <a:pt x="1425541" y="841377"/>
                  </a:lnTo>
                  <a:lnTo>
                    <a:pt x="1450548" y="876186"/>
                  </a:lnTo>
                  <a:lnTo>
                    <a:pt x="1479848" y="916576"/>
                  </a:lnTo>
                  <a:lnTo>
                    <a:pt x="1511922" y="951169"/>
                  </a:lnTo>
                  <a:lnTo>
                    <a:pt x="1550393" y="975325"/>
                  </a:lnTo>
                  <a:lnTo>
                    <a:pt x="1598883" y="984408"/>
                  </a:lnTo>
                  <a:lnTo>
                    <a:pt x="1683922" y="984408"/>
                  </a:lnTo>
                  <a:lnTo>
                    <a:pt x="1683664" y="984626"/>
                  </a:lnTo>
                  <a:lnTo>
                    <a:pt x="1645488" y="1002895"/>
                  </a:lnTo>
                  <a:lnTo>
                    <a:pt x="1598883" y="1009650"/>
                  </a:lnTo>
                  <a:close/>
                </a:path>
                <a:path w="2563494" h="1009650">
                  <a:moveTo>
                    <a:pt x="2233498" y="1009650"/>
                  </a:moveTo>
                  <a:lnTo>
                    <a:pt x="2186868" y="1002895"/>
                  </a:lnTo>
                  <a:lnTo>
                    <a:pt x="2148685" y="984626"/>
                  </a:lnTo>
                  <a:lnTo>
                    <a:pt x="2116917" y="957841"/>
                  </a:lnTo>
                  <a:lnTo>
                    <a:pt x="2089530" y="925534"/>
                  </a:lnTo>
                  <a:lnTo>
                    <a:pt x="2064493" y="890700"/>
                  </a:lnTo>
                  <a:lnTo>
                    <a:pt x="2035193" y="850310"/>
                  </a:lnTo>
                  <a:lnTo>
                    <a:pt x="2003119" y="815718"/>
                  </a:lnTo>
                  <a:lnTo>
                    <a:pt x="1964648" y="791561"/>
                  </a:lnTo>
                  <a:lnTo>
                    <a:pt x="1916159" y="782478"/>
                  </a:lnTo>
                  <a:lnTo>
                    <a:pt x="2001204" y="782478"/>
                  </a:lnTo>
                  <a:lnTo>
                    <a:pt x="2032726" y="809073"/>
                  </a:lnTo>
                  <a:lnTo>
                    <a:pt x="2060094" y="841377"/>
                  </a:lnTo>
                  <a:lnTo>
                    <a:pt x="2085100" y="876186"/>
                  </a:lnTo>
                  <a:lnTo>
                    <a:pt x="2114437" y="916576"/>
                  </a:lnTo>
                  <a:lnTo>
                    <a:pt x="2146530" y="951169"/>
                  </a:lnTo>
                  <a:lnTo>
                    <a:pt x="2185007" y="975325"/>
                  </a:lnTo>
                  <a:lnTo>
                    <a:pt x="2233498" y="984408"/>
                  </a:lnTo>
                  <a:lnTo>
                    <a:pt x="2318542" y="984408"/>
                  </a:lnTo>
                  <a:lnTo>
                    <a:pt x="2318284" y="984626"/>
                  </a:lnTo>
                  <a:lnTo>
                    <a:pt x="2280120" y="1002895"/>
                  </a:lnTo>
                  <a:lnTo>
                    <a:pt x="2233498" y="1009650"/>
                  </a:lnTo>
                  <a:close/>
                </a:path>
              </a:pathLst>
            </a:custGeom>
            <a:solidFill>
              <a:srgbClr val="0A12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841979" y="3419956"/>
              <a:ext cx="1004569" cy="1688464"/>
            </a:xfrm>
            <a:custGeom>
              <a:avLst/>
              <a:gdLst/>
              <a:ahLst/>
              <a:cxnLst/>
              <a:rect l="l" t="t" r="r" b="b"/>
              <a:pathLst>
                <a:path w="1004570" h="1688464">
                  <a:moveTo>
                    <a:pt x="1004112" y="574865"/>
                  </a:moveTo>
                  <a:lnTo>
                    <a:pt x="987742" y="533933"/>
                  </a:lnTo>
                  <a:lnTo>
                    <a:pt x="958481" y="499275"/>
                  </a:lnTo>
                  <a:lnTo>
                    <a:pt x="920229" y="474433"/>
                  </a:lnTo>
                  <a:lnTo>
                    <a:pt x="906665" y="469176"/>
                  </a:lnTo>
                  <a:lnTo>
                    <a:pt x="893800" y="462699"/>
                  </a:lnTo>
                  <a:lnTo>
                    <a:pt x="860221" y="431292"/>
                  </a:lnTo>
                  <a:lnTo>
                    <a:pt x="847953" y="378333"/>
                  </a:lnTo>
                  <a:lnTo>
                    <a:pt x="843584" y="360400"/>
                  </a:lnTo>
                  <a:lnTo>
                    <a:pt x="836333" y="343471"/>
                  </a:lnTo>
                  <a:lnTo>
                    <a:pt x="825538" y="329539"/>
                  </a:lnTo>
                  <a:lnTo>
                    <a:pt x="810564" y="320611"/>
                  </a:lnTo>
                  <a:lnTo>
                    <a:pt x="677176" y="368833"/>
                  </a:lnTo>
                  <a:lnTo>
                    <a:pt x="678357" y="316115"/>
                  </a:lnTo>
                  <a:lnTo>
                    <a:pt x="843114" y="117081"/>
                  </a:lnTo>
                  <a:lnTo>
                    <a:pt x="842098" y="109042"/>
                  </a:lnTo>
                  <a:lnTo>
                    <a:pt x="840359" y="101155"/>
                  </a:lnTo>
                  <a:lnTo>
                    <a:pt x="824725" y="63957"/>
                  </a:lnTo>
                  <a:lnTo>
                    <a:pt x="792454" y="27990"/>
                  </a:lnTo>
                  <a:lnTo>
                    <a:pt x="749503" y="5829"/>
                  </a:lnTo>
                  <a:lnTo>
                    <a:pt x="657999" y="0"/>
                  </a:lnTo>
                  <a:lnTo>
                    <a:pt x="610590" y="4902"/>
                  </a:lnTo>
                  <a:lnTo>
                    <a:pt x="568413" y="15582"/>
                  </a:lnTo>
                  <a:lnTo>
                    <a:pt x="532549" y="32600"/>
                  </a:lnTo>
                  <a:lnTo>
                    <a:pt x="484047" y="87960"/>
                  </a:lnTo>
                  <a:lnTo>
                    <a:pt x="473557" y="127431"/>
                  </a:lnTo>
                  <a:lnTo>
                    <a:pt x="467588" y="176301"/>
                  </a:lnTo>
                  <a:lnTo>
                    <a:pt x="460171" y="220687"/>
                  </a:lnTo>
                  <a:lnTo>
                    <a:pt x="448284" y="260146"/>
                  </a:lnTo>
                  <a:lnTo>
                    <a:pt x="428904" y="294195"/>
                  </a:lnTo>
                  <a:lnTo>
                    <a:pt x="399008" y="322402"/>
                  </a:lnTo>
                  <a:lnTo>
                    <a:pt x="355549" y="344309"/>
                  </a:lnTo>
                  <a:lnTo>
                    <a:pt x="319316" y="359727"/>
                  </a:lnTo>
                  <a:lnTo>
                    <a:pt x="280377" y="380834"/>
                  </a:lnTo>
                  <a:lnTo>
                    <a:pt x="240855" y="407098"/>
                  </a:lnTo>
                  <a:lnTo>
                    <a:pt x="202857" y="437946"/>
                  </a:lnTo>
                  <a:lnTo>
                    <a:pt x="168529" y="472859"/>
                  </a:lnTo>
                  <a:lnTo>
                    <a:pt x="139966" y="511289"/>
                  </a:lnTo>
                  <a:lnTo>
                    <a:pt x="119303" y="552704"/>
                  </a:lnTo>
                  <a:lnTo>
                    <a:pt x="108673" y="596531"/>
                  </a:lnTo>
                  <a:lnTo>
                    <a:pt x="110185" y="642264"/>
                  </a:lnTo>
                  <a:lnTo>
                    <a:pt x="118440" y="694080"/>
                  </a:lnTo>
                  <a:lnTo>
                    <a:pt x="123913" y="744753"/>
                  </a:lnTo>
                  <a:lnTo>
                    <a:pt x="125653" y="793978"/>
                  </a:lnTo>
                  <a:lnTo>
                    <a:pt x="122694" y="841476"/>
                  </a:lnTo>
                  <a:lnTo>
                    <a:pt x="114071" y="886942"/>
                  </a:lnTo>
                  <a:lnTo>
                    <a:pt x="98818" y="930097"/>
                  </a:lnTo>
                  <a:lnTo>
                    <a:pt x="75971" y="970635"/>
                  </a:lnTo>
                  <a:lnTo>
                    <a:pt x="44577" y="1008278"/>
                  </a:lnTo>
                  <a:lnTo>
                    <a:pt x="22580" y="1039749"/>
                  </a:lnTo>
                  <a:lnTo>
                    <a:pt x="8356" y="1080046"/>
                  </a:lnTo>
                  <a:lnTo>
                    <a:pt x="1104" y="1126794"/>
                  </a:lnTo>
                  <a:lnTo>
                    <a:pt x="0" y="1177594"/>
                  </a:lnTo>
                  <a:lnTo>
                    <a:pt x="4191" y="1230058"/>
                  </a:lnTo>
                  <a:lnTo>
                    <a:pt x="12877" y="1281798"/>
                  </a:lnTo>
                  <a:lnTo>
                    <a:pt x="25222" y="1330413"/>
                  </a:lnTo>
                  <a:lnTo>
                    <a:pt x="40398" y="1373517"/>
                  </a:lnTo>
                  <a:lnTo>
                    <a:pt x="57581" y="1408722"/>
                  </a:lnTo>
                  <a:lnTo>
                    <a:pt x="94653" y="1445869"/>
                  </a:lnTo>
                  <a:lnTo>
                    <a:pt x="135331" y="1464068"/>
                  </a:lnTo>
                  <a:lnTo>
                    <a:pt x="159423" y="1493316"/>
                  </a:lnTo>
                  <a:lnTo>
                    <a:pt x="173621" y="1537677"/>
                  </a:lnTo>
                  <a:lnTo>
                    <a:pt x="184619" y="1601190"/>
                  </a:lnTo>
                  <a:lnTo>
                    <a:pt x="195135" y="1626755"/>
                  </a:lnTo>
                  <a:lnTo>
                    <a:pt x="247624" y="1666722"/>
                  </a:lnTo>
                  <a:lnTo>
                    <a:pt x="285445" y="1679702"/>
                  </a:lnTo>
                  <a:lnTo>
                    <a:pt x="328231" y="1687055"/>
                  </a:lnTo>
                  <a:lnTo>
                    <a:pt x="373888" y="1688071"/>
                  </a:lnTo>
                  <a:lnTo>
                    <a:pt x="420370" y="1682038"/>
                  </a:lnTo>
                  <a:lnTo>
                    <a:pt x="465569" y="1668246"/>
                  </a:lnTo>
                  <a:lnTo>
                    <a:pt x="507441" y="1645983"/>
                  </a:lnTo>
                  <a:lnTo>
                    <a:pt x="543902" y="1614525"/>
                  </a:lnTo>
                  <a:lnTo>
                    <a:pt x="572871" y="1573161"/>
                  </a:lnTo>
                  <a:lnTo>
                    <a:pt x="627316" y="1304747"/>
                  </a:lnTo>
                  <a:lnTo>
                    <a:pt x="659358" y="880643"/>
                  </a:lnTo>
                  <a:lnTo>
                    <a:pt x="668477" y="644753"/>
                  </a:lnTo>
                  <a:lnTo>
                    <a:pt x="714971" y="646303"/>
                  </a:lnTo>
                  <a:lnTo>
                    <a:pt x="833183" y="636752"/>
                  </a:lnTo>
                  <a:lnTo>
                    <a:pt x="950506" y="624586"/>
                  </a:lnTo>
                  <a:lnTo>
                    <a:pt x="1003681" y="618566"/>
                  </a:lnTo>
                  <a:lnTo>
                    <a:pt x="1004112" y="5748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9279" y="2234439"/>
              <a:ext cx="5870648" cy="526076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932114" y="4940730"/>
              <a:ext cx="601345" cy="2265680"/>
            </a:xfrm>
            <a:custGeom>
              <a:avLst/>
              <a:gdLst/>
              <a:ahLst/>
              <a:cxnLst/>
              <a:rect l="l" t="t" r="r" b="b"/>
              <a:pathLst>
                <a:path w="601344" h="2265679">
                  <a:moveTo>
                    <a:pt x="308628" y="2265363"/>
                  </a:moveTo>
                  <a:lnTo>
                    <a:pt x="0" y="2265363"/>
                  </a:lnTo>
                  <a:lnTo>
                    <a:pt x="0" y="2254685"/>
                  </a:lnTo>
                  <a:lnTo>
                    <a:pt x="63094" y="897703"/>
                  </a:lnTo>
                  <a:lnTo>
                    <a:pt x="202469" y="0"/>
                  </a:lnTo>
                  <a:lnTo>
                    <a:pt x="601233" y="0"/>
                  </a:lnTo>
                  <a:lnTo>
                    <a:pt x="446502" y="1003139"/>
                  </a:lnTo>
                  <a:lnTo>
                    <a:pt x="308628" y="22653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925772" y="4934390"/>
              <a:ext cx="614045" cy="2278380"/>
            </a:xfrm>
            <a:custGeom>
              <a:avLst/>
              <a:gdLst/>
              <a:ahLst/>
              <a:cxnLst/>
              <a:rect l="l" t="t" r="r" b="b"/>
              <a:pathLst>
                <a:path w="614044" h="2278379">
                  <a:moveTo>
                    <a:pt x="4517" y="2278098"/>
                  </a:moveTo>
                  <a:lnTo>
                    <a:pt x="3015" y="2277431"/>
                  </a:lnTo>
                  <a:lnTo>
                    <a:pt x="1835" y="2276040"/>
                  </a:lnTo>
                  <a:lnTo>
                    <a:pt x="617" y="2274785"/>
                  </a:lnTo>
                  <a:lnTo>
                    <a:pt x="6" y="2273283"/>
                  </a:lnTo>
                  <a:lnTo>
                    <a:pt x="0" y="2260858"/>
                  </a:lnTo>
                  <a:lnTo>
                    <a:pt x="63261" y="903709"/>
                  </a:lnTo>
                  <a:lnTo>
                    <a:pt x="201711" y="3816"/>
                  </a:lnTo>
                  <a:lnTo>
                    <a:pt x="207644" y="0"/>
                  </a:lnTo>
                  <a:lnTo>
                    <a:pt x="608965" y="8"/>
                  </a:lnTo>
                  <a:lnTo>
                    <a:pt x="610523" y="731"/>
                  </a:lnTo>
                  <a:lnTo>
                    <a:pt x="611748" y="2168"/>
                  </a:lnTo>
                  <a:lnTo>
                    <a:pt x="613084" y="3586"/>
                  </a:lnTo>
                  <a:lnTo>
                    <a:pt x="613585" y="5255"/>
                  </a:lnTo>
                  <a:lnTo>
                    <a:pt x="613250" y="7173"/>
                  </a:lnTo>
                  <a:lnTo>
                    <a:pt x="612431" y="12512"/>
                  </a:lnTo>
                  <a:lnTo>
                    <a:pt x="213485" y="12512"/>
                  </a:lnTo>
                  <a:lnTo>
                    <a:pt x="76280" y="904377"/>
                  </a:lnTo>
                  <a:lnTo>
                    <a:pt x="12851" y="2265529"/>
                  </a:lnTo>
                  <a:lnTo>
                    <a:pt x="321913" y="2265529"/>
                  </a:lnTo>
                  <a:lnTo>
                    <a:pt x="320975" y="2274110"/>
                  </a:lnTo>
                  <a:lnTo>
                    <a:pt x="320298" y="2275423"/>
                  </a:lnTo>
                  <a:lnTo>
                    <a:pt x="317936" y="2277529"/>
                  </a:lnTo>
                  <a:lnTo>
                    <a:pt x="316579" y="2278042"/>
                  </a:lnTo>
                  <a:lnTo>
                    <a:pt x="6342" y="2278042"/>
                  </a:lnTo>
                  <a:lnTo>
                    <a:pt x="4517" y="2278098"/>
                  </a:lnTo>
                  <a:close/>
                </a:path>
                <a:path w="614044" h="2278379">
                  <a:moveTo>
                    <a:pt x="321913" y="2265529"/>
                  </a:moveTo>
                  <a:lnTo>
                    <a:pt x="308962" y="2265529"/>
                  </a:lnTo>
                  <a:lnTo>
                    <a:pt x="446334" y="1008811"/>
                  </a:lnTo>
                  <a:lnTo>
                    <a:pt x="599897" y="12512"/>
                  </a:lnTo>
                  <a:lnTo>
                    <a:pt x="612431" y="12512"/>
                  </a:lnTo>
                  <a:lnTo>
                    <a:pt x="459186" y="1010480"/>
                  </a:lnTo>
                  <a:lnTo>
                    <a:pt x="321913" y="2265529"/>
                  </a:lnTo>
                  <a:close/>
                </a:path>
                <a:path w="614044" h="2278379">
                  <a:moveTo>
                    <a:pt x="316553" y="2278051"/>
                  </a:moveTo>
                  <a:lnTo>
                    <a:pt x="314970" y="2278042"/>
                  </a:lnTo>
                  <a:lnTo>
                    <a:pt x="316579" y="22780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257136" y="3602693"/>
              <a:ext cx="353060" cy="602615"/>
            </a:xfrm>
            <a:custGeom>
              <a:avLst/>
              <a:gdLst/>
              <a:ahLst/>
              <a:cxnLst/>
              <a:rect l="l" t="t" r="r" b="b"/>
              <a:pathLst>
                <a:path w="353059" h="602614">
                  <a:moveTo>
                    <a:pt x="352825" y="602491"/>
                  </a:moveTo>
                  <a:lnTo>
                    <a:pt x="111130" y="583973"/>
                  </a:lnTo>
                  <a:lnTo>
                    <a:pt x="132996" y="388117"/>
                  </a:lnTo>
                  <a:lnTo>
                    <a:pt x="121838" y="387578"/>
                  </a:lnTo>
                  <a:lnTo>
                    <a:pt x="79585" y="374650"/>
                  </a:lnTo>
                  <a:lnTo>
                    <a:pt x="32343" y="328223"/>
                  </a:lnTo>
                  <a:lnTo>
                    <a:pt x="6145" y="255143"/>
                  </a:lnTo>
                  <a:lnTo>
                    <a:pt x="581" y="208689"/>
                  </a:lnTo>
                  <a:lnTo>
                    <a:pt x="0" y="155692"/>
                  </a:lnTo>
                  <a:lnTo>
                    <a:pt x="4367" y="96203"/>
                  </a:lnTo>
                  <a:lnTo>
                    <a:pt x="13651" y="30270"/>
                  </a:lnTo>
                  <a:lnTo>
                    <a:pt x="83064" y="10157"/>
                  </a:lnTo>
                  <a:lnTo>
                    <a:pt x="139610" y="2826"/>
                  </a:lnTo>
                  <a:lnTo>
                    <a:pt x="200733" y="0"/>
                  </a:lnTo>
                  <a:lnTo>
                    <a:pt x="257025" y="5737"/>
                  </a:lnTo>
                  <a:lnTo>
                    <a:pt x="299078" y="24097"/>
                  </a:lnTo>
                  <a:lnTo>
                    <a:pt x="326970" y="60906"/>
                  </a:lnTo>
                  <a:lnTo>
                    <a:pt x="340385" y="106363"/>
                  </a:lnTo>
                  <a:lnTo>
                    <a:pt x="342992" y="153102"/>
                  </a:lnTo>
                  <a:lnTo>
                    <a:pt x="338460" y="193755"/>
                  </a:lnTo>
                  <a:lnTo>
                    <a:pt x="330458" y="220955"/>
                  </a:lnTo>
                  <a:lnTo>
                    <a:pt x="352825" y="602491"/>
                  </a:lnTo>
                  <a:close/>
                </a:path>
              </a:pathLst>
            </a:custGeom>
            <a:solidFill>
              <a:srgbClr val="A26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228868" y="3492519"/>
              <a:ext cx="406400" cy="353060"/>
            </a:xfrm>
            <a:custGeom>
              <a:avLst/>
              <a:gdLst/>
              <a:ahLst/>
              <a:cxnLst/>
              <a:rect l="l" t="t" r="r" b="b"/>
              <a:pathLst>
                <a:path w="406400" h="353060">
                  <a:moveTo>
                    <a:pt x="359394" y="352482"/>
                  </a:moveTo>
                  <a:lnTo>
                    <a:pt x="350380" y="301099"/>
                  </a:lnTo>
                  <a:lnTo>
                    <a:pt x="355755" y="289429"/>
                  </a:lnTo>
                  <a:lnTo>
                    <a:pt x="364714" y="262666"/>
                  </a:lnTo>
                  <a:lnTo>
                    <a:pt x="366506" y="233181"/>
                  </a:lnTo>
                  <a:lnTo>
                    <a:pt x="350380" y="213347"/>
                  </a:lnTo>
                  <a:lnTo>
                    <a:pt x="324083" y="214014"/>
                  </a:lnTo>
                  <a:lnTo>
                    <a:pt x="313263" y="233700"/>
                  </a:lnTo>
                  <a:lnTo>
                    <a:pt x="311487" y="256889"/>
                  </a:lnTo>
                  <a:lnTo>
                    <a:pt x="312324" y="268067"/>
                  </a:lnTo>
                  <a:lnTo>
                    <a:pt x="290458" y="273572"/>
                  </a:lnTo>
                  <a:lnTo>
                    <a:pt x="279441" y="218685"/>
                  </a:lnTo>
                  <a:lnTo>
                    <a:pt x="269136" y="205155"/>
                  </a:lnTo>
                  <a:lnTo>
                    <a:pt x="261138" y="190579"/>
                  </a:lnTo>
                  <a:lnTo>
                    <a:pt x="255448" y="174959"/>
                  </a:lnTo>
                  <a:lnTo>
                    <a:pt x="252067" y="158294"/>
                  </a:lnTo>
                  <a:lnTo>
                    <a:pt x="232603" y="166215"/>
                  </a:lnTo>
                  <a:lnTo>
                    <a:pt x="184737" y="180127"/>
                  </a:lnTo>
                  <a:lnTo>
                    <a:pt x="124258" y="185249"/>
                  </a:lnTo>
                  <a:lnTo>
                    <a:pt x="66956" y="166802"/>
                  </a:lnTo>
                  <a:lnTo>
                    <a:pt x="32572" y="225525"/>
                  </a:lnTo>
                  <a:lnTo>
                    <a:pt x="30388" y="204020"/>
                  </a:lnTo>
                  <a:lnTo>
                    <a:pt x="31496" y="182950"/>
                  </a:lnTo>
                  <a:lnTo>
                    <a:pt x="35896" y="162313"/>
                  </a:lnTo>
                  <a:lnTo>
                    <a:pt x="43588" y="142111"/>
                  </a:lnTo>
                  <a:lnTo>
                    <a:pt x="33232" y="136642"/>
                  </a:lnTo>
                  <a:lnTo>
                    <a:pt x="13189" y="119756"/>
                  </a:lnTo>
                  <a:lnTo>
                    <a:pt x="0" y="90733"/>
                  </a:lnTo>
                  <a:lnTo>
                    <a:pt x="10205" y="48854"/>
                  </a:lnTo>
                  <a:lnTo>
                    <a:pt x="26871" y="31233"/>
                  </a:lnTo>
                  <a:lnTo>
                    <a:pt x="50014" y="29252"/>
                  </a:lnTo>
                  <a:lnTo>
                    <a:pt x="88932" y="32901"/>
                  </a:lnTo>
                  <a:lnTo>
                    <a:pt x="152918" y="32171"/>
                  </a:lnTo>
                  <a:lnTo>
                    <a:pt x="199494" y="24374"/>
                  </a:lnTo>
                  <a:lnTo>
                    <a:pt x="224191" y="10317"/>
                  </a:lnTo>
                  <a:lnTo>
                    <a:pt x="252025" y="0"/>
                  </a:lnTo>
                  <a:lnTo>
                    <a:pt x="285992" y="2100"/>
                  </a:lnTo>
                  <a:lnTo>
                    <a:pt x="313763" y="16651"/>
                  </a:lnTo>
                  <a:lnTo>
                    <a:pt x="323006" y="43682"/>
                  </a:lnTo>
                  <a:lnTo>
                    <a:pt x="340488" y="47457"/>
                  </a:lnTo>
                  <a:lnTo>
                    <a:pt x="376482" y="69749"/>
                  </a:lnTo>
                  <a:lnTo>
                    <a:pt x="406310" y="127013"/>
                  </a:lnTo>
                  <a:lnTo>
                    <a:pt x="405296" y="235702"/>
                  </a:lnTo>
                  <a:lnTo>
                    <a:pt x="395908" y="265717"/>
                  </a:lnTo>
                  <a:lnTo>
                    <a:pt x="385128" y="295185"/>
                  </a:lnTo>
                  <a:lnTo>
                    <a:pt x="372957" y="324107"/>
                  </a:lnTo>
                  <a:lnTo>
                    <a:pt x="359394" y="3524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5615101" y="3771331"/>
              <a:ext cx="515620" cy="1027430"/>
            </a:xfrm>
            <a:custGeom>
              <a:avLst/>
              <a:gdLst/>
              <a:ahLst/>
              <a:cxnLst/>
              <a:rect l="l" t="t" r="r" b="b"/>
              <a:pathLst>
                <a:path w="515619" h="1027429">
                  <a:moveTo>
                    <a:pt x="234056" y="1027427"/>
                  </a:moveTo>
                  <a:lnTo>
                    <a:pt x="192599" y="1020982"/>
                  </a:lnTo>
                  <a:lnTo>
                    <a:pt x="152665" y="992049"/>
                  </a:lnTo>
                  <a:lnTo>
                    <a:pt x="131786" y="948272"/>
                  </a:lnTo>
                  <a:lnTo>
                    <a:pt x="128493" y="924251"/>
                  </a:lnTo>
                  <a:lnTo>
                    <a:pt x="129055" y="868790"/>
                  </a:lnTo>
                  <a:lnTo>
                    <a:pt x="131295" y="754781"/>
                  </a:lnTo>
                  <a:lnTo>
                    <a:pt x="136871" y="555838"/>
                  </a:lnTo>
                  <a:lnTo>
                    <a:pt x="144255" y="332587"/>
                  </a:lnTo>
                  <a:lnTo>
                    <a:pt x="110631" y="296261"/>
                  </a:lnTo>
                  <a:lnTo>
                    <a:pt x="81229" y="257098"/>
                  </a:lnTo>
                  <a:lnTo>
                    <a:pt x="56049" y="215099"/>
                  </a:lnTo>
                  <a:lnTo>
                    <a:pt x="35091" y="170263"/>
                  </a:lnTo>
                  <a:lnTo>
                    <a:pt x="23394" y="152861"/>
                  </a:lnTo>
                  <a:lnTo>
                    <a:pt x="9741" y="129140"/>
                  </a:lnTo>
                  <a:lnTo>
                    <a:pt x="0" y="104293"/>
                  </a:lnTo>
                  <a:lnTo>
                    <a:pt x="38" y="83513"/>
                  </a:lnTo>
                  <a:lnTo>
                    <a:pt x="1709" y="79436"/>
                  </a:lnTo>
                  <a:lnTo>
                    <a:pt x="4436" y="76266"/>
                  </a:lnTo>
                  <a:lnTo>
                    <a:pt x="8217" y="74003"/>
                  </a:lnTo>
                  <a:lnTo>
                    <a:pt x="9518" y="66140"/>
                  </a:lnTo>
                  <a:lnTo>
                    <a:pt x="30542" y="42872"/>
                  </a:lnTo>
                  <a:lnTo>
                    <a:pt x="35424" y="42973"/>
                  </a:lnTo>
                  <a:lnTo>
                    <a:pt x="36717" y="34202"/>
                  </a:lnTo>
                  <a:lnTo>
                    <a:pt x="41056" y="27362"/>
                  </a:lnTo>
                  <a:lnTo>
                    <a:pt x="48444" y="22453"/>
                  </a:lnTo>
                  <a:lnTo>
                    <a:pt x="52353" y="20302"/>
                  </a:lnTo>
                  <a:lnTo>
                    <a:pt x="56526" y="19468"/>
                  </a:lnTo>
                  <a:lnTo>
                    <a:pt x="60962" y="19951"/>
                  </a:lnTo>
                  <a:lnTo>
                    <a:pt x="62132" y="14513"/>
                  </a:lnTo>
                  <a:lnTo>
                    <a:pt x="89648" y="0"/>
                  </a:lnTo>
                  <a:lnTo>
                    <a:pt x="94959" y="910"/>
                  </a:lnTo>
                  <a:lnTo>
                    <a:pt x="100021" y="3268"/>
                  </a:lnTo>
                  <a:lnTo>
                    <a:pt x="103693" y="4436"/>
                  </a:lnTo>
                  <a:lnTo>
                    <a:pt x="157774" y="96358"/>
                  </a:lnTo>
                  <a:lnTo>
                    <a:pt x="194161" y="139400"/>
                  </a:lnTo>
                  <a:lnTo>
                    <a:pt x="195724" y="120238"/>
                  </a:lnTo>
                  <a:lnTo>
                    <a:pt x="201402" y="101593"/>
                  </a:lnTo>
                  <a:lnTo>
                    <a:pt x="212681" y="86169"/>
                  </a:lnTo>
                  <a:lnTo>
                    <a:pt x="231050" y="76673"/>
                  </a:lnTo>
                  <a:lnTo>
                    <a:pt x="241399" y="74003"/>
                  </a:lnTo>
                  <a:lnTo>
                    <a:pt x="264767" y="185945"/>
                  </a:lnTo>
                  <a:lnTo>
                    <a:pt x="294478" y="705282"/>
                  </a:lnTo>
                  <a:lnTo>
                    <a:pt x="340380" y="630376"/>
                  </a:lnTo>
                  <a:lnTo>
                    <a:pt x="515477" y="723633"/>
                  </a:lnTo>
                  <a:lnTo>
                    <a:pt x="504249" y="745634"/>
                  </a:lnTo>
                  <a:lnTo>
                    <a:pt x="488765" y="773881"/>
                  </a:lnTo>
                  <a:lnTo>
                    <a:pt x="465699" y="812960"/>
                  </a:lnTo>
                  <a:lnTo>
                    <a:pt x="436227" y="858454"/>
                  </a:lnTo>
                  <a:lnTo>
                    <a:pt x="401530" y="905941"/>
                  </a:lnTo>
                  <a:lnTo>
                    <a:pt x="362785" y="951001"/>
                  </a:lnTo>
                  <a:lnTo>
                    <a:pt x="321172" y="989216"/>
                  </a:lnTo>
                  <a:lnTo>
                    <a:pt x="277870" y="1016165"/>
                  </a:lnTo>
                  <a:lnTo>
                    <a:pt x="234056" y="1027427"/>
                  </a:lnTo>
                  <a:close/>
                </a:path>
              </a:pathLst>
            </a:custGeom>
            <a:solidFill>
              <a:srgbClr val="A262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271288" y="4917541"/>
              <a:ext cx="563245" cy="2286635"/>
            </a:xfrm>
            <a:custGeom>
              <a:avLst/>
              <a:gdLst/>
              <a:ahLst/>
              <a:cxnLst/>
              <a:rect l="l" t="t" r="r" b="b"/>
              <a:pathLst>
                <a:path w="563244" h="2286634">
                  <a:moveTo>
                    <a:pt x="563009" y="2286049"/>
                  </a:moveTo>
                  <a:lnTo>
                    <a:pt x="243864" y="2286049"/>
                  </a:lnTo>
                  <a:lnTo>
                    <a:pt x="54581" y="994797"/>
                  </a:lnTo>
                  <a:lnTo>
                    <a:pt x="0" y="0"/>
                  </a:lnTo>
                  <a:lnTo>
                    <a:pt x="478716" y="0"/>
                  </a:lnTo>
                  <a:lnTo>
                    <a:pt x="478716" y="977447"/>
                  </a:lnTo>
                  <a:lnTo>
                    <a:pt x="563009" y="2286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265075" y="4911369"/>
              <a:ext cx="575310" cy="2298700"/>
            </a:xfrm>
            <a:custGeom>
              <a:avLst/>
              <a:gdLst/>
              <a:ahLst/>
              <a:cxnLst/>
              <a:rect l="l" t="t" r="r" b="b"/>
              <a:pathLst>
                <a:path w="575309" h="2298700">
                  <a:moveTo>
                    <a:pt x="569222" y="2298394"/>
                  </a:moveTo>
                  <a:lnTo>
                    <a:pt x="250077" y="2298394"/>
                  </a:lnTo>
                  <a:lnTo>
                    <a:pt x="248529" y="2298370"/>
                  </a:lnTo>
                  <a:lnTo>
                    <a:pt x="242733" y="2284381"/>
                  </a:lnTo>
                  <a:lnTo>
                    <a:pt x="54618" y="1002638"/>
                  </a:lnTo>
                  <a:lnTo>
                    <a:pt x="37" y="6672"/>
                  </a:lnTo>
                  <a:lnTo>
                    <a:pt x="0" y="4620"/>
                  </a:lnTo>
                  <a:lnTo>
                    <a:pt x="466" y="3315"/>
                  </a:lnTo>
                  <a:lnTo>
                    <a:pt x="1706" y="2001"/>
                  </a:lnTo>
                  <a:lnTo>
                    <a:pt x="2943" y="737"/>
                  </a:lnTo>
                  <a:lnTo>
                    <a:pt x="4445" y="70"/>
                  </a:lnTo>
                  <a:lnTo>
                    <a:pt x="6212" y="0"/>
                  </a:lnTo>
                  <a:lnTo>
                    <a:pt x="484929" y="0"/>
                  </a:lnTo>
                  <a:lnTo>
                    <a:pt x="486648" y="45"/>
                  </a:lnTo>
                  <a:lnTo>
                    <a:pt x="488107" y="683"/>
                  </a:lnTo>
                  <a:lnTo>
                    <a:pt x="490505" y="3146"/>
                  </a:lnTo>
                  <a:lnTo>
                    <a:pt x="491105" y="4620"/>
                  </a:lnTo>
                  <a:lnTo>
                    <a:pt x="491105" y="12178"/>
                  </a:lnTo>
                  <a:lnTo>
                    <a:pt x="13557" y="12178"/>
                  </a:lnTo>
                  <a:lnTo>
                    <a:pt x="67638" y="1000469"/>
                  </a:lnTo>
                  <a:lnTo>
                    <a:pt x="255586" y="2285882"/>
                  </a:lnTo>
                  <a:lnTo>
                    <a:pt x="574148" y="2285882"/>
                  </a:lnTo>
                  <a:lnTo>
                    <a:pt x="574563" y="2292388"/>
                  </a:lnTo>
                  <a:lnTo>
                    <a:pt x="570599" y="2298370"/>
                  </a:lnTo>
                  <a:lnTo>
                    <a:pt x="569222" y="2298394"/>
                  </a:lnTo>
                  <a:close/>
                </a:path>
                <a:path w="575309" h="2298700">
                  <a:moveTo>
                    <a:pt x="574148" y="2285882"/>
                  </a:moveTo>
                  <a:lnTo>
                    <a:pt x="562712" y="2285882"/>
                  </a:lnTo>
                  <a:lnTo>
                    <a:pt x="479264" y="983620"/>
                  </a:lnTo>
                  <a:lnTo>
                    <a:pt x="479254" y="12178"/>
                  </a:lnTo>
                  <a:lnTo>
                    <a:pt x="491105" y="12178"/>
                  </a:lnTo>
                  <a:lnTo>
                    <a:pt x="491105" y="983620"/>
                  </a:lnTo>
                  <a:lnTo>
                    <a:pt x="574148" y="22858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5922266" y="4057040"/>
              <a:ext cx="1128395" cy="1196975"/>
            </a:xfrm>
            <a:custGeom>
              <a:avLst/>
              <a:gdLst/>
              <a:ahLst/>
              <a:cxnLst/>
              <a:rect l="l" t="t" r="r" b="b"/>
              <a:pathLst>
                <a:path w="1128394" h="1196975">
                  <a:moveTo>
                    <a:pt x="352641" y="1196868"/>
                  </a:moveTo>
                  <a:lnTo>
                    <a:pt x="249622" y="1162209"/>
                  </a:lnTo>
                  <a:lnTo>
                    <a:pt x="193549" y="1114163"/>
                  </a:lnTo>
                  <a:lnTo>
                    <a:pt x="176596" y="1089889"/>
                  </a:lnTo>
                  <a:lnTo>
                    <a:pt x="205640" y="457276"/>
                  </a:lnTo>
                  <a:lnTo>
                    <a:pt x="183608" y="488974"/>
                  </a:lnTo>
                  <a:lnTo>
                    <a:pt x="0" y="378533"/>
                  </a:lnTo>
                  <a:lnTo>
                    <a:pt x="176597" y="116946"/>
                  </a:lnTo>
                  <a:lnTo>
                    <a:pt x="183265" y="107656"/>
                  </a:lnTo>
                  <a:lnTo>
                    <a:pt x="214387" y="74314"/>
                  </a:lnTo>
                  <a:lnTo>
                    <a:pt x="251652" y="48005"/>
                  </a:lnTo>
                  <a:lnTo>
                    <a:pt x="293497" y="29834"/>
                  </a:lnTo>
                  <a:lnTo>
                    <a:pt x="457517" y="0"/>
                  </a:lnTo>
                  <a:lnTo>
                    <a:pt x="503077" y="86497"/>
                  </a:lnTo>
                  <a:lnTo>
                    <a:pt x="577760" y="76886"/>
                  </a:lnTo>
                  <a:lnTo>
                    <a:pt x="647528" y="28832"/>
                  </a:lnTo>
                  <a:lnTo>
                    <a:pt x="678348" y="0"/>
                  </a:lnTo>
                  <a:lnTo>
                    <a:pt x="869634" y="59724"/>
                  </a:lnTo>
                  <a:lnTo>
                    <a:pt x="911114" y="79187"/>
                  </a:lnTo>
                  <a:lnTo>
                    <a:pt x="945897" y="109206"/>
                  </a:lnTo>
                  <a:lnTo>
                    <a:pt x="1128187" y="407561"/>
                  </a:lnTo>
                  <a:lnTo>
                    <a:pt x="923047" y="570553"/>
                  </a:lnTo>
                  <a:lnTo>
                    <a:pt x="872972" y="483802"/>
                  </a:lnTo>
                  <a:lnTo>
                    <a:pt x="851607" y="1151116"/>
                  </a:lnTo>
                  <a:lnTo>
                    <a:pt x="809846" y="1152474"/>
                  </a:lnTo>
                  <a:lnTo>
                    <a:pt x="711814" y="1157226"/>
                  </a:lnTo>
                  <a:lnTo>
                    <a:pt x="598384" y="1166388"/>
                  </a:lnTo>
                  <a:lnTo>
                    <a:pt x="510429" y="1180978"/>
                  </a:lnTo>
                  <a:lnTo>
                    <a:pt x="352641" y="1196868"/>
                  </a:lnTo>
                  <a:close/>
                </a:path>
              </a:pathLst>
            </a:custGeom>
            <a:solidFill>
              <a:srgbClr val="AFC1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466097" y="3720547"/>
              <a:ext cx="330835" cy="338455"/>
            </a:xfrm>
            <a:custGeom>
              <a:avLst/>
              <a:gdLst/>
              <a:ahLst/>
              <a:cxnLst/>
              <a:rect l="l" t="t" r="r" b="b"/>
              <a:pathLst>
                <a:path w="330834" h="338454">
                  <a:moveTo>
                    <a:pt x="65932" y="338328"/>
                  </a:moveTo>
                  <a:lnTo>
                    <a:pt x="0" y="209536"/>
                  </a:lnTo>
                  <a:lnTo>
                    <a:pt x="18574" y="190249"/>
                  </a:lnTo>
                  <a:lnTo>
                    <a:pt x="62468" y="146079"/>
                  </a:lnTo>
                  <a:lnTo>
                    <a:pt x="113936" y="97560"/>
                  </a:lnTo>
                  <a:lnTo>
                    <a:pt x="155232" y="65229"/>
                  </a:lnTo>
                  <a:lnTo>
                    <a:pt x="197947" y="44386"/>
                  </a:lnTo>
                  <a:lnTo>
                    <a:pt x="253462" y="21604"/>
                  </a:lnTo>
                  <a:lnTo>
                    <a:pt x="303720" y="4327"/>
                  </a:lnTo>
                  <a:lnTo>
                    <a:pt x="330661" y="0"/>
                  </a:lnTo>
                  <a:lnTo>
                    <a:pt x="318424" y="20068"/>
                  </a:lnTo>
                  <a:lnTo>
                    <a:pt x="279459" y="58202"/>
                  </a:lnTo>
                  <a:lnTo>
                    <a:pt x="238179" y="95178"/>
                  </a:lnTo>
                  <a:lnTo>
                    <a:pt x="218994" y="111774"/>
                  </a:lnTo>
                  <a:lnTo>
                    <a:pt x="224640" y="119271"/>
                  </a:lnTo>
                  <a:lnTo>
                    <a:pt x="236366" y="163440"/>
                  </a:lnTo>
                  <a:lnTo>
                    <a:pt x="235209" y="172594"/>
                  </a:lnTo>
                  <a:lnTo>
                    <a:pt x="232848" y="181676"/>
                  </a:lnTo>
                  <a:lnTo>
                    <a:pt x="202190" y="225789"/>
                  </a:lnTo>
                  <a:lnTo>
                    <a:pt x="145321" y="277456"/>
                  </a:lnTo>
                  <a:lnTo>
                    <a:pt x="90487" y="320396"/>
                  </a:lnTo>
                  <a:lnTo>
                    <a:pt x="65932" y="338328"/>
                  </a:lnTo>
                  <a:close/>
                </a:path>
              </a:pathLst>
            </a:custGeom>
            <a:solidFill>
              <a:srgbClr val="ECB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088348" y="3888210"/>
              <a:ext cx="1500505" cy="1380490"/>
            </a:xfrm>
            <a:custGeom>
              <a:avLst/>
              <a:gdLst/>
              <a:ahLst/>
              <a:cxnLst/>
              <a:rect l="l" t="t" r="r" b="b"/>
              <a:pathLst>
                <a:path w="1500504" h="1380489">
                  <a:moveTo>
                    <a:pt x="410017" y="1380100"/>
                  </a:moveTo>
                  <a:lnTo>
                    <a:pt x="246577" y="1352999"/>
                  </a:lnTo>
                  <a:lnTo>
                    <a:pt x="125482" y="1319797"/>
                  </a:lnTo>
                  <a:lnTo>
                    <a:pt x="78137" y="1303596"/>
                  </a:lnTo>
                  <a:lnTo>
                    <a:pt x="113336" y="1139625"/>
                  </a:lnTo>
                  <a:lnTo>
                    <a:pt x="128595" y="1070407"/>
                  </a:lnTo>
                  <a:lnTo>
                    <a:pt x="140758" y="1018262"/>
                  </a:lnTo>
                  <a:lnTo>
                    <a:pt x="146907" y="997800"/>
                  </a:lnTo>
                  <a:lnTo>
                    <a:pt x="109254" y="993921"/>
                  </a:lnTo>
                  <a:lnTo>
                    <a:pt x="67267" y="987290"/>
                  </a:lnTo>
                  <a:lnTo>
                    <a:pt x="30506" y="972275"/>
                  </a:lnTo>
                  <a:lnTo>
                    <a:pt x="1238" y="905721"/>
                  </a:lnTo>
                  <a:lnTo>
                    <a:pt x="0" y="868508"/>
                  </a:lnTo>
                  <a:lnTo>
                    <a:pt x="1609" y="830919"/>
                  </a:lnTo>
                  <a:lnTo>
                    <a:pt x="3746" y="764911"/>
                  </a:lnTo>
                  <a:lnTo>
                    <a:pt x="6271" y="724169"/>
                  </a:lnTo>
                  <a:lnTo>
                    <a:pt x="10222" y="672926"/>
                  </a:lnTo>
                  <a:lnTo>
                    <a:pt x="15393" y="614067"/>
                  </a:lnTo>
                  <a:lnTo>
                    <a:pt x="21572" y="550479"/>
                  </a:lnTo>
                  <a:lnTo>
                    <a:pt x="28551" y="485048"/>
                  </a:lnTo>
                  <a:lnTo>
                    <a:pt x="36120" y="420657"/>
                  </a:lnTo>
                  <a:lnTo>
                    <a:pt x="44072" y="360194"/>
                  </a:lnTo>
                  <a:lnTo>
                    <a:pt x="52195" y="306544"/>
                  </a:lnTo>
                  <a:lnTo>
                    <a:pt x="60282" y="262591"/>
                  </a:lnTo>
                  <a:lnTo>
                    <a:pt x="121916" y="167255"/>
                  </a:lnTo>
                  <a:lnTo>
                    <a:pt x="212922" y="112734"/>
                  </a:lnTo>
                  <a:lnTo>
                    <a:pt x="298670" y="74791"/>
                  </a:lnTo>
                  <a:lnTo>
                    <a:pt x="336691" y="60558"/>
                  </a:lnTo>
                  <a:lnTo>
                    <a:pt x="341364" y="11677"/>
                  </a:lnTo>
                  <a:lnTo>
                    <a:pt x="469389" y="0"/>
                  </a:lnTo>
                  <a:lnTo>
                    <a:pt x="506612" y="53551"/>
                  </a:lnTo>
                  <a:lnTo>
                    <a:pt x="569890" y="31988"/>
                  </a:lnTo>
                  <a:lnTo>
                    <a:pt x="626362" y="22812"/>
                  </a:lnTo>
                  <a:lnTo>
                    <a:pt x="676642" y="23500"/>
                  </a:lnTo>
                  <a:lnTo>
                    <a:pt x="721341" y="31528"/>
                  </a:lnTo>
                  <a:lnTo>
                    <a:pt x="761074" y="44371"/>
                  </a:lnTo>
                  <a:lnTo>
                    <a:pt x="796454" y="59505"/>
                  </a:lnTo>
                  <a:lnTo>
                    <a:pt x="1109180" y="204865"/>
                  </a:lnTo>
                  <a:lnTo>
                    <a:pt x="1320330" y="0"/>
                  </a:lnTo>
                  <a:lnTo>
                    <a:pt x="1395651" y="38083"/>
                  </a:lnTo>
                  <a:lnTo>
                    <a:pt x="1452319" y="105602"/>
                  </a:lnTo>
                  <a:lnTo>
                    <a:pt x="1488018" y="169993"/>
                  </a:lnTo>
                  <a:lnTo>
                    <a:pt x="1500432" y="198692"/>
                  </a:lnTo>
                  <a:lnTo>
                    <a:pt x="1467474" y="238293"/>
                  </a:lnTo>
                  <a:lnTo>
                    <a:pt x="1386992" y="329319"/>
                  </a:lnTo>
                  <a:lnTo>
                    <a:pt x="1286573" y="430104"/>
                  </a:lnTo>
                  <a:lnTo>
                    <a:pt x="1193807" y="498983"/>
                  </a:lnTo>
                  <a:lnTo>
                    <a:pt x="1100545" y="508222"/>
                  </a:lnTo>
                  <a:lnTo>
                    <a:pt x="999036" y="477796"/>
                  </a:lnTo>
                  <a:lnTo>
                    <a:pt x="917464" y="437611"/>
                  </a:lnTo>
                  <a:lnTo>
                    <a:pt x="884010" y="417571"/>
                  </a:lnTo>
                  <a:lnTo>
                    <a:pt x="1059439" y="1216679"/>
                  </a:lnTo>
                  <a:lnTo>
                    <a:pt x="1016972" y="1237311"/>
                  </a:lnTo>
                  <a:lnTo>
                    <a:pt x="906606" y="1285141"/>
                  </a:lnTo>
                  <a:lnTo>
                    <a:pt x="753896" y="1339071"/>
                  </a:lnTo>
                  <a:lnTo>
                    <a:pt x="584395" y="1378002"/>
                  </a:lnTo>
                  <a:lnTo>
                    <a:pt x="410017" y="1380100"/>
                  </a:lnTo>
                  <a:close/>
                </a:path>
              </a:pathLst>
            </a:custGeom>
            <a:solidFill>
              <a:srgbClr val="AFC1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697410" y="4195588"/>
              <a:ext cx="677545" cy="501015"/>
            </a:xfrm>
            <a:custGeom>
              <a:avLst/>
              <a:gdLst/>
              <a:ahLst/>
              <a:cxnLst/>
              <a:rect l="l" t="t" r="r" b="b"/>
              <a:pathLst>
                <a:path w="677545" h="501014">
                  <a:moveTo>
                    <a:pt x="28740" y="500761"/>
                  </a:moveTo>
                  <a:lnTo>
                    <a:pt x="0" y="471517"/>
                  </a:lnTo>
                  <a:lnTo>
                    <a:pt x="62920" y="34441"/>
                  </a:lnTo>
                  <a:lnTo>
                    <a:pt x="652265" y="0"/>
                  </a:lnTo>
                  <a:lnTo>
                    <a:pt x="656339" y="824"/>
                  </a:lnTo>
                  <a:lnTo>
                    <a:pt x="677439" y="29257"/>
                  </a:lnTo>
                  <a:lnTo>
                    <a:pt x="609412" y="437043"/>
                  </a:lnTo>
                  <a:lnTo>
                    <a:pt x="583409" y="457863"/>
                  </a:lnTo>
                  <a:lnTo>
                    <a:pt x="28740" y="5007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691416" y="4190003"/>
              <a:ext cx="690245" cy="512445"/>
            </a:xfrm>
            <a:custGeom>
              <a:avLst/>
              <a:gdLst/>
              <a:ahLst/>
              <a:cxnLst/>
              <a:rect l="l" t="t" r="r" b="b"/>
              <a:pathLst>
                <a:path w="690245" h="512445">
                  <a:moveTo>
                    <a:pt x="32600" y="511848"/>
                  </a:moveTo>
                  <a:lnTo>
                    <a:pt x="907" y="485044"/>
                  </a:lnTo>
                  <a:lnTo>
                    <a:pt x="0" y="477704"/>
                  </a:lnTo>
                  <a:lnTo>
                    <a:pt x="46" y="475245"/>
                  </a:lnTo>
                  <a:lnTo>
                    <a:pt x="355" y="472791"/>
                  </a:lnTo>
                  <a:lnTo>
                    <a:pt x="61963" y="42425"/>
                  </a:lnTo>
                  <a:lnTo>
                    <a:pt x="62485" y="38469"/>
                  </a:lnTo>
                  <a:lnTo>
                    <a:pt x="91222" y="12763"/>
                  </a:lnTo>
                  <a:lnTo>
                    <a:pt x="653833" y="0"/>
                  </a:lnTo>
                  <a:lnTo>
                    <a:pt x="661602" y="735"/>
                  </a:lnTo>
                  <a:lnTo>
                    <a:pt x="668698" y="2982"/>
                  </a:lnTo>
                  <a:lnTo>
                    <a:pt x="675122" y="6740"/>
                  </a:lnTo>
                  <a:lnTo>
                    <a:pt x="680874" y="12011"/>
                  </a:lnTo>
                  <a:lnTo>
                    <a:pt x="682060" y="13346"/>
                  </a:lnTo>
                  <a:lnTo>
                    <a:pt x="654668" y="13346"/>
                  </a:lnTo>
                  <a:lnTo>
                    <a:pt x="96165" y="26025"/>
                  </a:lnTo>
                  <a:lnTo>
                    <a:pt x="74402" y="46658"/>
                  </a:lnTo>
                  <a:lnTo>
                    <a:pt x="12214" y="481801"/>
                  </a:lnTo>
                  <a:lnTo>
                    <a:pt x="14106" y="487918"/>
                  </a:lnTo>
                  <a:lnTo>
                    <a:pt x="23740" y="498441"/>
                  </a:lnTo>
                  <a:lnTo>
                    <a:pt x="29749" y="500777"/>
                  </a:lnTo>
                  <a:lnTo>
                    <a:pt x="182415" y="500777"/>
                  </a:lnTo>
                  <a:lnTo>
                    <a:pt x="37745" y="511829"/>
                  </a:lnTo>
                  <a:lnTo>
                    <a:pt x="32600" y="511848"/>
                  </a:lnTo>
                  <a:close/>
                </a:path>
                <a:path w="690245" h="512445">
                  <a:moveTo>
                    <a:pt x="182415" y="500777"/>
                  </a:moveTo>
                  <a:lnTo>
                    <a:pt x="29749" y="500777"/>
                  </a:lnTo>
                  <a:lnTo>
                    <a:pt x="36910" y="500151"/>
                  </a:lnTo>
                  <a:lnTo>
                    <a:pt x="594521" y="457558"/>
                  </a:lnTo>
                  <a:lnTo>
                    <a:pt x="598978" y="455639"/>
                  </a:lnTo>
                  <a:lnTo>
                    <a:pt x="606570" y="448735"/>
                  </a:lnTo>
                  <a:lnTo>
                    <a:pt x="608901" y="444481"/>
                  </a:lnTo>
                  <a:lnTo>
                    <a:pt x="609767" y="439425"/>
                  </a:lnTo>
                  <a:lnTo>
                    <a:pt x="677662" y="32213"/>
                  </a:lnTo>
                  <a:lnTo>
                    <a:pt x="675937" y="26207"/>
                  </a:lnTo>
                  <a:lnTo>
                    <a:pt x="666938" y="15979"/>
                  </a:lnTo>
                  <a:lnTo>
                    <a:pt x="661374" y="13421"/>
                  </a:lnTo>
                  <a:lnTo>
                    <a:pt x="654668" y="13346"/>
                  </a:lnTo>
                  <a:lnTo>
                    <a:pt x="682060" y="13346"/>
                  </a:lnTo>
                  <a:lnTo>
                    <a:pt x="684309" y="15875"/>
                  </a:lnTo>
                  <a:lnTo>
                    <a:pt x="686715" y="20299"/>
                  </a:lnTo>
                  <a:lnTo>
                    <a:pt x="689471" y="30263"/>
                  </a:lnTo>
                  <a:lnTo>
                    <a:pt x="689680" y="35293"/>
                  </a:lnTo>
                  <a:lnTo>
                    <a:pt x="688719" y="40372"/>
                  </a:lnTo>
                  <a:lnTo>
                    <a:pt x="621308" y="444593"/>
                  </a:lnTo>
                  <a:lnTo>
                    <a:pt x="594116" y="469339"/>
                  </a:lnTo>
                  <a:lnTo>
                    <a:pt x="182415" y="500777"/>
                  </a:lnTo>
                  <a:close/>
                </a:path>
                <a:path w="690245" h="512445">
                  <a:moveTo>
                    <a:pt x="63850" y="463335"/>
                  </a:moveTo>
                  <a:lnTo>
                    <a:pt x="56763" y="458054"/>
                  </a:lnTo>
                  <a:lnTo>
                    <a:pt x="56789" y="457558"/>
                  </a:lnTo>
                  <a:lnTo>
                    <a:pt x="57109" y="455040"/>
                  </a:lnTo>
                  <a:lnTo>
                    <a:pt x="108590" y="79852"/>
                  </a:lnTo>
                  <a:lnTo>
                    <a:pt x="108894" y="77534"/>
                  </a:lnTo>
                  <a:lnTo>
                    <a:pt x="626626" y="45711"/>
                  </a:lnTo>
                  <a:lnTo>
                    <a:pt x="628148" y="45954"/>
                  </a:lnTo>
                  <a:lnTo>
                    <a:pt x="629414" y="46658"/>
                  </a:lnTo>
                  <a:lnTo>
                    <a:pt x="631431" y="48989"/>
                  </a:lnTo>
                  <a:lnTo>
                    <a:pt x="631946" y="50342"/>
                  </a:lnTo>
                  <a:lnTo>
                    <a:pt x="631968" y="54269"/>
                  </a:lnTo>
                  <a:lnTo>
                    <a:pt x="631368" y="55744"/>
                  </a:lnTo>
                  <a:lnTo>
                    <a:pt x="628969" y="58206"/>
                  </a:lnTo>
                  <a:lnTo>
                    <a:pt x="627510" y="58845"/>
                  </a:lnTo>
                  <a:lnTo>
                    <a:pt x="128295" y="72497"/>
                  </a:lnTo>
                  <a:lnTo>
                    <a:pt x="125746" y="73520"/>
                  </a:lnTo>
                  <a:lnTo>
                    <a:pt x="121395" y="77428"/>
                  </a:lnTo>
                  <a:lnTo>
                    <a:pt x="120105" y="79852"/>
                  </a:lnTo>
                  <a:lnTo>
                    <a:pt x="68445" y="458054"/>
                  </a:lnTo>
                  <a:lnTo>
                    <a:pt x="68284" y="459503"/>
                  </a:lnTo>
                  <a:lnTo>
                    <a:pt x="67603" y="460796"/>
                  </a:lnTo>
                  <a:lnTo>
                    <a:pt x="65228" y="462849"/>
                  </a:lnTo>
                  <a:lnTo>
                    <a:pt x="63850" y="4633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83803" y="4370876"/>
              <a:ext cx="144694" cy="15442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0581106" y="4375182"/>
              <a:ext cx="327025" cy="277495"/>
            </a:xfrm>
            <a:custGeom>
              <a:avLst/>
              <a:gdLst/>
              <a:ahLst/>
              <a:cxnLst/>
              <a:rect l="l" t="t" r="r" b="b"/>
              <a:pathLst>
                <a:path w="327025" h="277495">
                  <a:moveTo>
                    <a:pt x="62092" y="277268"/>
                  </a:moveTo>
                  <a:lnTo>
                    <a:pt x="60958" y="259126"/>
                  </a:lnTo>
                  <a:lnTo>
                    <a:pt x="53893" y="214457"/>
                  </a:lnTo>
                  <a:lnTo>
                    <a:pt x="35404" y="157903"/>
                  </a:lnTo>
                  <a:lnTo>
                    <a:pt x="0" y="104101"/>
                  </a:lnTo>
                  <a:lnTo>
                    <a:pt x="40628" y="85348"/>
                  </a:lnTo>
                  <a:lnTo>
                    <a:pt x="132865" y="45419"/>
                  </a:lnTo>
                  <a:lnTo>
                    <a:pt x="232238" y="8805"/>
                  </a:lnTo>
                  <a:lnTo>
                    <a:pt x="294273" y="0"/>
                  </a:lnTo>
                  <a:lnTo>
                    <a:pt x="302713" y="18173"/>
                  </a:lnTo>
                  <a:lnTo>
                    <a:pt x="284175" y="40914"/>
                  </a:lnTo>
                  <a:lnTo>
                    <a:pt x="258501" y="60339"/>
                  </a:lnTo>
                  <a:lnTo>
                    <a:pt x="245534" y="68566"/>
                  </a:lnTo>
                  <a:lnTo>
                    <a:pt x="255345" y="63595"/>
                  </a:lnTo>
                  <a:lnTo>
                    <a:pt x="278458" y="53822"/>
                  </a:lnTo>
                  <a:lnTo>
                    <a:pt x="305389" y="46959"/>
                  </a:lnTo>
                  <a:lnTo>
                    <a:pt x="326655" y="50715"/>
                  </a:lnTo>
                  <a:lnTo>
                    <a:pt x="326118" y="67687"/>
                  </a:lnTo>
                  <a:lnTo>
                    <a:pt x="305081" y="89899"/>
                  </a:lnTo>
                  <a:lnTo>
                    <a:pt x="280226" y="109202"/>
                  </a:lnTo>
                  <a:lnTo>
                    <a:pt x="268234" y="117447"/>
                  </a:lnTo>
                  <a:lnTo>
                    <a:pt x="275448" y="115406"/>
                  </a:lnTo>
                  <a:lnTo>
                    <a:pt x="291644" y="112629"/>
                  </a:lnTo>
                  <a:lnTo>
                    <a:pt x="308654" y="114139"/>
                  </a:lnTo>
                  <a:lnTo>
                    <a:pt x="318309" y="124954"/>
                  </a:lnTo>
                  <a:lnTo>
                    <a:pt x="280106" y="158395"/>
                  </a:lnTo>
                  <a:lnTo>
                    <a:pt x="191828" y="209682"/>
                  </a:lnTo>
                  <a:lnTo>
                    <a:pt x="102737" y="256683"/>
                  </a:lnTo>
                  <a:lnTo>
                    <a:pt x="62092" y="277268"/>
                  </a:lnTo>
                  <a:close/>
                </a:path>
              </a:pathLst>
            </a:custGeom>
            <a:solidFill>
              <a:srgbClr val="ECB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292315" y="4328799"/>
              <a:ext cx="358140" cy="571500"/>
            </a:xfrm>
            <a:custGeom>
              <a:avLst/>
              <a:gdLst/>
              <a:ahLst/>
              <a:cxnLst/>
              <a:rect l="l" t="t" r="r" b="b"/>
              <a:pathLst>
                <a:path w="358140" h="571500">
                  <a:moveTo>
                    <a:pt x="64121" y="232396"/>
                  </a:moveTo>
                  <a:lnTo>
                    <a:pt x="31976" y="208758"/>
                  </a:lnTo>
                  <a:lnTo>
                    <a:pt x="30856" y="203451"/>
                  </a:lnTo>
                  <a:lnTo>
                    <a:pt x="38729" y="6511"/>
                  </a:lnTo>
                  <a:lnTo>
                    <a:pt x="38881" y="4312"/>
                  </a:lnTo>
                  <a:lnTo>
                    <a:pt x="39572" y="2885"/>
                  </a:lnTo>
                  <a:lnTo>
                    <a:pt x="42077" y="575"/>
                  </a:lnTo>
                  <a:lnTo>
                    <a:pt x="43555" y="0"/>
                  </a:lnTo>
                  <a:lnTo>
                    <a:pt x="45259" y="5"/>
                  </a:lnTo>
                  <a:lnTo>
                    <a:pt x="43590" y="198364"/>
                  </a:lnTo>
                  <a:lnTo>
                    <a:pt x="43606" y="201783"/>
                  </a:lnTo>
                  <a:lnTo>
                    <a:pt x="63274" y="219961"/>
                  </a:lnTo>
                  <a:lnTo>
                    <a:pt x="102102" y="219961"/>
                  </a:lnTo>
                  <a:lnTo>
                    <a:pt x="72278" y="231586"/>
                  </a:lnTo>
                  <a:lnTo>
                    <a:pt x="68237" y="232365"/>
                  </a:lnTo>
                  <a:lnTo>
                    <a:pt x="64121" y="232396"/>
                  </a:lnTo>
                  <a:close/>
                </a:path>
                <a:path w="358140" h="571500">
                  <a:moveTo>
                    <a:pt x="102102" y="219961"/>
                  </a:moveTo>
                  <a:lnTo>
                    <a:pt x="63274" y="219961"/>
                  </a:lnTo>
                  <a:lnTo>
                    <a:pt x="64981" y="219944"/>
                  </a:lnTo>
                  <a:lnTo>
                    <a:pt x="68391" y="219476"/>
                  </a:lnTo>
                  <a:lnTo>
                    <a:pt x="70039" y="219034"/>
                  </a:lnTo>
                  <a:lnTo>
                    <a:pt x="71632" y="218383"/>
                  </a:lnTo>
                  <a:lnTo>
                    <a:pt x="280389" y="137189"/>
                  </a:lnTo>
                  <a:lnTo>
                    <a:pt x="281981" y="137241"/>
                  </a:lnTo>
                  <a:lnTo>
                    <a:pt x="285122" y="138679"/>
                  </a:lnTo>
                  <a:lnTo>
                    <a:pt x="286201" y="139851"/>
                  </a:lnTo>
                  <a:lnTo>
                    <a:pt x="286787" y="141475"/>
                  </a:lnTo>
                  <a:lnTo>
                    <a:pt x="287412" y="143064"/>
                  </a:lnTo>
                  <a:lnTo>
                    <a:pt x="287382" y="144641"/>
                  </a:lnTo>
                  <a:lnTo>
                    <a:pt x="286012" y="147770"/>
                  </a:lnTo>
                  <a:lnTo>
                    <a:pt x="284874" y="148862"/>
                  </a:lnTo>
                  <a:lnTo>
                    <a:pt x="102102" y="219961"/>
                  </a:lnTo>
                  <a:close/>
                </a:path>
                <a:path w="358140" h="571500">
                  <a:moveTo>
                    <a:pt x="8067" y="571290"/>
                  </a:moveTo>
                  <a:lnTo>
                    <a:pt x="6868" y="571225"/>
                  </a:lnTo>
                  <a:lnTo>
                    <a:pt x="3645" y="571225"/>
                  </a:lnTo>
                  <a:lnTo>
                    <a:pt x="1685" y="569751"/>
                  </a:lnTo>
                  <a:lnTo>
                    <a:pt x="0" y="563632"/>
                  </a:lnTo>
                  <a:lnTo>
                    <a:pt x="951" y="561306"/>
                  </a:lnTo>
                  <a:lnTo>
                    <a:pt x="3697" y="559714"/>
                  </a:lnTo>
                  <a:lnTo>
                    <a:pt x="348380" y="354848"/>
                  </a:lnTo>
                  <a:lnTo>
                    <a:pt x="349854" y="353950"/>
                  </a:lnTo>
                  <a:lnTo>
                    <a:pt x="351431" y="353704"/>
                  </a:lnTo>
                  <a:lnTo>
                    <a:pt x="354788" y="354519"/>
                  </a:lnTo>
                  <a:lnTo>
                    <a:pt x="356077" y="355460"/>
                  </a:lnTo>
                  <a:lnTo>
                    <a:pt x="357875" y="358408"/>
                  </a:lnTo>
                  <a:lnTo>
                    <a:pt x="358120" y="359984"/>
                  </a:lnTo>
                  <a:lnTo>
                    <a:pt x="357305" y="363339"/>
                  </a:lnTo>
                  <a:lnTo>
                    <a:pt x="9180" y="571011"/>
                  </a:lnTo>
                  <a:lnTo>
                    <a:pt x="3694" y="571262"/>
                  </a:lnTo>
                  <a:lnTo>
                    <a:pt x="8179" y="571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380139" y="3536702"/>
              <a:ext cx="351155" cy="374015"/>
            </a:xfrm>
            <a:custGeom>
              <a:avLst/>
              <a:gdLst/>
              <a:ahLst/>
              <a:cxnLst/>
              <a:rect l="l" t="t" r="r" b="b"/>
              <a:pathLst>
                <a:path w="351154" h="374014">
                  <a:moveTo>
                    <a:pt x="52745" y="373528"/>
                  </a:moveTo>
                  <a:lnTo>
                    <a:pt x="39559" y="240066"/>
                  </a:lnTo>
                  <a:lnTo>
                    <a:pt x="33049" y="237733"/>
                  </a:lnTo>
                  <a:lnTo>
                    <a:pt x="18903" y="230160"/>
                  </a:lnTo>
                  <a:lnTo>
                    <a:pt x="5195" y="216488"/>
                  </a:lnTo>
                  <a:lnTo>
                    <a:pt x="0" y="195856"/>
                  </a:lnTo>
                  <a:lnTo>
                    <a:pt x="45" y="192202"/>
                  </a:lnTo>
                  <a:lnTo>
                    <a:pt x="20479" y="154889"/>
                  </a:lnTo>
                  <a:lnTo>
                    <a:pt x="50985" y="144180"/>
                  </a:lnTo>
                  <a:lnTo>
                    <a:pt x="54621" y="144219"/>
                  </a:lnTo>
                  <a:lnTo>
                    <a:pt x="58253" y="144640"/>
                  </a:lnTo>
                  <a:lnTo>
                    <a:pt x="76990" y="139622"/>
                  </a:lnTo>
                  <a:lnTo>
                    <a:pt x="93097" y="127269"/>
                  </a:lnTo>
                  <a:lnTo>
                    <a:pt x="107264" y="111631"/>
                  </a:lnTo>
                  <a:lnTo>
                    <a:pt x="120179" y="96760"/>
                  </a:lnTo>
                  <a:lnTo>
                    <a:pt x="137191" y="79708"/>
                  </a:lnTo>
                  <a:lnTo>
                    <a:pt x="173329" y="48010"/>
                  </a:lnTo>
                  <a:lnTo>
                    <a:pt x="205214" y="25693"/>
                  </a:lnTo>
                  <a:lnTo>
                    <a:pt x="234013" y="18710"/>
                  </a:lnTo>
                  <a:lnTo>
                    <a:pt x="241429" y="18819"/>
                  </a:lnTo>
                  <a:lnTo>
                    <a:pt x="248872" y="19685"/>
                  </a:lnTo>
                  <a:lnTo>
                    <a:pt x="256620" y="19700"/>
                  </a:lnTo>
                  <a:lnTo>
                    <a:pt x="293255" y="8954"/>
                  </a:lnTo>
                  <a:lnTo>
                    <a:pt x="305790" y="0"/>
                  </a:lnTo>
                  <a:lnTo>
                    <a:pt x="326942" y="54711"/>
                  </a:lnTo>
                  <a:lnTo>
                    <a:pt x="351067" y="172312"/>
                  </a:lnTo>
                  <a:lnTo>
                    <a:pt x="319170" y="283000"/>
                  </a:lnTo>
                  <a:lnTo>
                    <a:pt x="172257" y="316973"/>
                  </a:lnTo>
                  <a:lnTo>
                    <a:pt x="176931" y="351841"/>
                  </a:lnTo>
                  <a:lnTo>
                    <a:pt x="52745" y="373528"/>
                  </a:lnTo>
                  <a:close/>
                </a:path>
              </a:pathLst>
            </a:custGeom>
            <a:solidFill>
              <a:srgbClr val="ECBE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127656" y="5104889"/>
              <a:ext cx="1020444" cy="2270760"/>
            </a:xfrm>
            <a:custGeom>
              <a:avLst/>
              <a:gdLst/>
              <a:ahLst/>
              <a:cxnLst/>
              <a:rect l="l" t="t" r="r" b="b"/>
              <a:pathLst>
                <a:path w="1020445" h="2270759">
                  <a:moveTo>
                    <a:pt x="146782" y="2270430"/>
                  </a:moveTo>
                  <a:lnTo>
                    <a:pt x="87479" y="2256482"/>
                  </a:lnTo>
                  <a:lnTo>
                    <a:pt x="63699" y="2247178"/>
                  </a:lnTo>
                  <a:lnTo>
                    <a:pt x="2141" y="1736782"/>
                  </a:lnTo>
                  <a:lnTo>
                    <a:pt x="0" y="1013399"/>
                  </a:lnTo>
                  <a:lnTo>
                    <a:pt x="23490" y="366840"/>
                  </a:lnTo>
                  <a:lnTo>
                    <a:pt x="38828" y="86917"/>
                  </a:lnTo>
                  <a:lnTo>
                    <a:pt x="417494" y="138720"/>
                  </a:lnTo>
                  <a:lnTo>
                    <a:pt x="729779" y="101577"/>
                  </a:lnTo>
                  <a:lnTo>
                    <a:pt x="941914" y="35375"/>
                  </a:lnTo>
                  <a:lnTo>
                    <a:pt x="1020130" y="0"/>
                  </a:lnTo>
                  <a:lnTo>
                    <a:pt x="734369" y="2197463"/>
                  </a:lnTo>
                  <a:lnTo>
                    <a:pt x="644276" y="2242864"/>
                  </a:lnTo>
                  <a:lnTo>
                    <a:pt x="548925" y="2258001"/>
                  </a:lnTo>
                  <a:lnTo>
                    <a:pt x="473354" y="2256841"/>
                  </a:lnTo>
                  <a:lnTo>
                    <a:pt x="442599" y="2253351"/>
                  </a:lnTo>
                  <a:lnTo>
                    <a:pt x="386682" y="1545665"/>
                  </a:lnTo>
                  <a:lnTo>
                    <a:pt x="299719" y="2228494"/>
                  </a:lnTo>
                  <a:lnTo>
                    <a:pt x="223548" y="2268081"/>
                  </a:lnTo>
                  <a:lnTo>
                    <a:pt x="146782" y="22704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117645" y="5098376"/>
              <a:ext cx="1036955" cy="2393950"/>
            </a:xfrm>
            <a:custGeom>
              <a:avLst/>
              <a:gdLst/>
              <a:ahLst/>
              <a:cxnLst/>
              <a:rect l="l" t="t" r="r" b="b"/>
              <a:pathLst>
                <a:path w="1036954" h="2393950">
                  <a:moveTo>
                    <a:pt x="1036675" y="4787"/>
                  </a:moveTo>
                  <a:lnTo>
                    <a:pt x="1035786" y="2794"/>
                  </a:lnTo>
                  <a:lnTo>
                    <a:pt x="1033640" y="1346"/>
                  </a:lnTo>
                  <a:lnTo>
                    <a:pt x="1031468" y="0"/>
                  </a:lnTo>
                  <a:lnTo>
                    <a:pt x="1029296" y="0"/>
                  </a:lnTo>
                  <a:lnTo>
                    <a:pt x="1027137" y="1346"/>
                  </a:lnTo>
                  <a:lnTo>
                    <a:pt x="1023543" y="3213"/>
                  </a:lnTo>
                  <a:lnTo>
                    <a:pt x="1022794" y="3594"/>
                  </a:lnTo>
                  <a:lnTo>
                    <a:pt x="1022794" y="17868"/>
                  </a:lnTo>
                  <a:lnTo>
                    <a:pt x="738530" y="2200313"/>
                  </a:lnTo>
                  <a:lnTo>
                    <a:pt x="711530" y="2216315"/>
                  </a:lnTo>
                  <a:lnTo>
                    <a:pt x="653580" y="2236216"/>
                  </a:lnTo>
                  <a:lnTo>
                    <a:pt x="560514" y="2248116"/>
                  </a:lnTo>
                  <a:lnTo>
                    <a:pt x="485355" y="2249995"/>
                  </a:lnTo>
                  <a:lnTo>
                    <a:pt x="458050" y="2249144"/>
                  </a:lnTo>
                  <a:lnTo>
                    <a:pt x="448640" y="2130285"/>
                  </a:lnTo>
                  <a:lnTo>
                    <a:pt x="448640" y="2265870"/>
                  </a:lnTo>
                  <a:lnTo>
                    <a:pt x="433412" y="2310092"/>
                  </a:lnTo>
                  <a:lnTo>
                    <a:pt x="433412" y="2312428"/>
                  </a:lnTo>
                  <a:lnTo>
                    <a:pt x="315455" y="2238108"/>
                  </a:lnTo>
                  <a:lnTo>
                    <a:pt x="315696" y="2237663"/>
                  </a:lnTo>
                  <a:lnTo>
                    <a:pt x="395185" y="1613573"/>
                  </a:lnTo>
                  <a:lnTo>
                    <a:pt x="445884" y="2255863"/>
                  </a:lnTo>
                  <a:lnTo>
                    <a:pt x="446544" y="2263902"/>
                  </a:lnTo>
                  <a:lnTo>
                    <a:pt x="448271" y="2265794"/>
                  </a:lnTo>
                  <a:lnTo>
                    <a:pt x="448640" y="2265870"/>
                  </a:lnTo>
                  <a:lnTo>
                    <a:pt x="448640" y="2130285"/>
                  </a:lnTo>
                  <a:lnTo>
                    <a:pt x="407733" y="1613573"/>
                  </a:lnTo>
                  <a:lnTo>
                    <a:pt x="402869" y="1552016"/>
                  </a:lnTo>
                  <a:lnTo>
                    <a:pt x="576795" y="330161"/>
                  </a:lnTo>
                  <a:lnTo>
                    <a:pt x="576986" y="328472"/>
                  </a:lnTo>
                  <a:lnTo>
                    <a:pt x="576567" y="326948"/>
                  </a:lnTo>
                  <a:lnTo>
                    <a:pt x="574497" y="324231"/>
                  </a:lnTo>
                  <a:lnTo>
                    <a:pt x="573138" y="323418"/>
                  </a:lnTo>
                  <a:lnTo>
                    <a:pt x="571449" y="323164"/>
                  </a:lnTo>
                  <a:lnTo>
                    <a:pt x="569734" y="322859"/>
                  </a:lnTo>
                  <a:lnTo>
                    <a:pt x="390512" y="1551355"/>
                  </a:lnTo>
                  <a:lnTo>
                    <a:pt x="303720" y="2232012"/>
                  </a:lnTo>
                  <a:lnTo>
                    <a:pt x="283171" y="2244064"/>
                  </a:lnTo>
                  <a:lnTo>
                    <a:pt x="233400" y="2260523"/>
                  </a:lnTo>
                  <a:lnTo>
                    <a:pt x="156743" y="2264435"/>
                  </a:lnTo>
                  <a:lnTo>
                    <a:pt x="109499" y="2259520"/>
                  </a:lnTo>
                  <a:lnTo>
                    <a:pt x="70091" y="2219198"/>
                  </a:lnTo>
                  <a:lnTo>
                    <a:pt x="54965" y="2149056"/>
                  </a:lnTo>
                  <a:lnTo>
                    <a:pt x="48399" y="2108822"/>
                  </a:lnTo>
                  <a:lnTo>
                    <a:pt x="42468" y="2065413"/>
                  </a:lnTo>
                  <a:lnTo>
                    <a:pt x="37160" y="2019033"/>
                  </a:lnTo>
                  <a:lnTo>
                    <a:pt x="32435" y="1969897"/>
                  </a:lnTo>
                  <a:lnTo>
                    <a:pt x="28270" y="1918208"/>
                  </a:lnTo>
                  <a:lnTo>
                    <a:pt x="24663" y="1864182"/>
                  </a:lnTo>
                  <a:lnTo>
                    <a:pt x="21564" y="1807997"/>
                  </a:lnTo>
                  <a:lnTo>
                    <a:pt x="18961" y="1749882"/>
                  </a:lnTo>
                  <a:lnTo>
                    <a:pt x="16827" y="1690052"/>
                  </a:lnTo>
                  <a:lnTo>
                    <a:pt x="15138" y="1628686"/>
                  </a:lnTo>
                  <a:lnTo>
                    <a:pt x="13868" y="1565998"/>
                  </a:lnTo>
                  <a:lnTo>
                    <a:pt x="13004" y="1502206"/>
                  </a:lnTo>
                  <a:lnTo>
                    <a:pt x="12522" y="1437513"/>
                  </a:lnTo>
                  <a:lnTo>
                    <a:pt x="12484" y="1337741"/>
                  </a:lnTo>
                  <a:lnTo>
                    <a:pt x="12573" y="1306220"/>
                  </a:lnTo>
                  <a:lnTo>
                    <a:pt x="13068" y="1240053"/>
                  </a:lnTo>
                  <a:lnTo>
                    <a:pt x="13855" y="1173784"/>
                  </a:lnTo>
                  <a:lnTo>
                    <a:pt x="14884" y="1107655"/>
                  </a:lnTo>
                  <a:lnTo>
                    <a:pt x="16154" y="1041857"/>
                  </a:lnTo>
                  <a:lnTo>
                    <a:pt x="17627" y="976591"/>
                  </a:lnTo>
                  <a:lnTo>
                    <a:pt x="19291" y="912063"/>
                  </a:lnTo>
                  <a:lnTo>
                    <a:pt x="21120" y="848487"/>
                  </a:lnTo>
                  <a:lnTo>
                    <a:pt x="23088" y="786079"/>
                  </a:lnTo>
                  <a:lnTo>
                    <a:pt x="25171" y="725017"/>
                  </a:lnTo>
                  <a:lnTo>
                    <a:pt x="27343" y="665530"/>
                  </a:lnTo>
                  <a:lnTo>
                    <a:pt x="29489" y="610031"/>
                  </a:lnTo>
                  <a:lnTo>
                    <a:pt x="31851" y="552069"/>
                  </a:lnTo>
                  <a:lnTo>
                    <a:pt x="34163" y="498513"/>
                  </a:lnTo>
                  <a:lnTo>
                    <a:pt x="36449" y="447357"/>
                  </a:lnTo>
                  <a:lnTo>
                    <a:pt x="38722" y="398780"/>
                  </a:lnTo>
                  <a:lnTo>
                    <a:pt x="40944" y="353021"/>
                  </a:lnTo>
                  <a:lnTo>
                    <a:pt x="43078" y="310273"/>
                  </a:lnTo>
                  <a:lnTo>
                    <a:pt x="45123" y="270725"/>
                  </a:lnTo>
                  <a:lnTo>
                    <a:pt x="48831" y="202120"/>
                  </a:lnTo>
                  <a:lnTo>
                    <a:pt x="51739" y="150647"/>
                  </a:lnTo>
                  <a:lnTo>
                    <a:pt x="54673" y="101282"/>
                  </a:lnTo>
                  <a:lnTo>
                    <a:pt x="126415" y="119430"/>
                  </a:lnTo>
                  <a:lnTo>
                    <a:pt x="196951" y="133083"/>
                  </a:lnTo>
                  <a:lnTo>
                    <a:pt x="266065" y="142595"/>
                  </a:lnTo>
                  <a:lnTo>
                    <a:pt x="333552" y="148336"/>
                  </a:lnTo>
                  <a:lnTo>
                    <a:pt x="399199" y="150647"/>
                  </a:lnTo>
                  <a:lnTo>
                    <a:pt x="462800" y="149898"/>
                  </a:lnTo>
                  <a:lnTo>
                    <a:pt x="524154" y="146431"/>
                  </a:lnTo>
                  <a:lnTo>
                    <a:pt x="583057" y="140627"/>
                  </a:lnTo>
                  <a:lnTo>
                    <a:pt x="639292" y="132816"/>
                  </a:lnTo>
                  <a:lnTo>
                    <a:pt x="692658" y="123380"/>
                  </a:lnTo>
                  <a:lnTo>
                    <a:pt x="742937" y="112674"/>
                  </a:lnTo>
                  <a:lnTo>
                    <a:pt x="789940" y="101041"/>
                  </a:lnTo>
                  <a:lnTo>
                    <a:pt x="833437" y="88849"/>
                  </a:lnTo>
                  <a:lnTo>
                    <a:pt x="873252" y="76454"/>
                  </a:lnTo>
                  <a:lnTo>
                    <a:pt x="940930" y="52489"/>
                  </a:lnTo>
                  <a:lnTo>
                    <a:pt x="991336" y="32004"/>
                  </a:lnTo>
                  <a:lnTo>
                    <a:pt x="1022794" y="17868"/>
                  </a:lnTo>
                  <a:lnTo>
                    <a:pt x="1022794" y="3594"/>
                  </a:lnTo>
                  <a:lnTo>
                    <a:pt x="1014183" y="7848"/>
                  </a:lnTo>
                  <a:lnTo>
                    <a:pt x="999261" y="14884"/>
                  </a:lnTo>
                  <a:lnTo>
                    <a:pt x="953757" y="34455"/>
                  </a:lnTo>
                  <a:lnTo>
                    <a:pt x="888885" y="58712"/>
                  </a:lnTo>
                  <a:lnTo>
                    <a:pt x="849769" y="71577"/>
                  </a:lnTo>
                  <a:lnTo>
                    <a:pt x="806526" y="84404"/>
                  </a:lnTo>
                  <a:lnTo>
                    <a:pt x="759383" y="96786"/>
                  </a:lnTo>
                  <a:lnTo>
                    <a:pt x="708571" y="108305"/>
                  </a:lnTo>
                  <a:lnTo>
                    <a:pt x="654329" y="118567"/>
                  </a:lnTo>
                  <a:lnTo>
                    <a:pt x="596900" y="127177"/>
                  </a:lnTo>
                  <a:lnTo>
                    <a:pt x="536498" y="133718"/>
                  </a:lnTo>
                  <a:lnTo>
                    <a:pt x="473367" y="137795"/>
                  </a:lnTo>
                  <a:lnTo>
                    <a:pt x="407758" y="139001"/>
                  </a:lnTo>
                  <a:lnTo>
                    <a:pt x="339877" y="136918"/>
                  </a:lnTo>
                  <a:lnTo>
                    <a:pt x="269976" y="131165"/>
                  </a:lnTo>
                  <a:lnTo>
                    <a:pt x="198297" y="121323"/>
                  </a:lnTo>
                  <a:lnTo>
                    <a:pt x="125056" y="106984"/>
                  </a:lnTo>
                  <a:lnTo>
                    <a:pt x="48602" y="87274"/>
                  </a:lnTo>
                  <a:lnTo>
                    <a:pt x="46824" y="87553"/>
                  </a:lnTo>
                  <a:lnTo>
                    <a:pt x="45161" y="88595"/>
                  </a:lnTo>
                  <a:lnTo>
                    <a:pt x="43561" y="89750"/>
                  </a:lnTo>
                  <a:lnTo>
                    <a:pt x="42722" y="91300"/>
                  </a:lnTo>
                  <a:lnTo>
                    <a:pt x="42659" y="93268"/>
                  </a:lnTo>
                  <a:lnTo>
                    <a:pt x="41833" y="106476"/>
                  </a:lnTo>
                  <a:lnTo>
                    <a:pt x="38430" y="164185"/>
                  </a:lnTo>
                  <a:lnTo>
                    <a:pt x="35026" y="225221"/>
                  </a:lnTo>
                  <a:lnTo>
                    <a:pt x="30962" y="302183"/>
                  </a:lnTo>
                  <a:lnTo>
                    <a:pt x="28752" y="346049"/>
                  </a:lnTo>
                  <a:lnTo>
                    <a:pt x="26466" y="393192"/>
                  </a:lnTo>
                  <a:lnTo>
                    <a:pt x="24104" y="443395"/>
                  </a:lnTo>
                  <a:lnTo>
                    <a:pt x="21729" y="496430"/>
                  </a:lnTo>
                  <a:lnTo>
                    <a:pt x="19342" y="552043"/>
                  </a:lnTo>
                  <a:lnTo>
                    <a:pt x="17068" y="607809"/>
                  </a:lnTo>
                  <a:lnTo>
                    <a:pt x="14655" y="670140"/>
                  </a:lnTo>
                  <a:lnTo>
                    <a:pt x="12420" y="732155"/>
                  </a:lnTo>
                  <a:lnTo>
                    <a:pt x="10274" y="795832"/>
                  </a:lnTo>
                  <a:lnTo>
                    <a:pt x="8267" y="860958"/>
                  </a:lnTo>
                  <a:lnTo>
                    <a:pt x="6413" y="927290"/>
                  </a:lnTo>
                  <a:lnTo>
                    <a:pt x="4737" y="994600"/>
                  </a:lnTo>
                  <a:lnTo>
                    <a:pt x="3263" y="1062659"/>
                  </a:lnTo>
                  <a:lnTo>
                    <a:pt x="2044" y="1131227"/>
                  </a:lnTo>
                  <a:lnTo>
                    <a:pt x="1066" y="1200086"/>
                  </a:lnTo>
                  <a:lnTo>
                    <a:pt x="381" y="1269009"/>
                  </a:lnTo>
                  <a:lnTo>
                    <a:pt x="25" y="1337741"/>
                  </a:lnTo>
                  <a:lnTo>
                    <a:pt x="0" y="1406067"/>
                  </a:lnTo>
                  <a:lnTo>
                    <a:pt x="330" y="1473771"/>
                  </a:lnTo>
                  <a:lnTo>
                    <a:pt x="1066" y="1540598"/>
                  </a:lnTo>
                  <a:lnTo>
                    <a:pt x="2235" y="1606321"/>
                  </a:lnTo>
                  <a:lnTo>
                    <a:pt x="3835" y="1670723"/>
                  </a:lnTo>
                  <a:lnTo>
                    <a:pt x="5918" y="1733562"/>
                  </a:lnTo>
                  <a:lnTo>
                    <a:pt x="8496" y="1794611"/>
                  </a:lnTo>
                  <a:lnTo>
                    <a:pt x="11595" y="1853641"/>
                  </a:lnTo>
                  <a:lnTo>
                    <a:pt x="15265" y="1910410"/>
                  </a:lnTo>
                  <a:lnTo>
                    <a:pt x="19507" y="1964702"/>
                  </a:lnTo>
                  <a:lnTo>
                    <a:pt x="24358" y="2016290"/>
                  </a:lnTo>
                  <a:lnTo>
                    <a:pt x="29845" y="2064918"/>
                  </a:lnTo>
                  <a:lnTo>
                    <a:pt x="35979" y="2110384"/>
                  </a:lnTo>
                  <a:lnTo>
                    <a:pt x="42811" y="2152434"/>
                  </a:lnTo>
                  <a:lnTo>
                    <a:pt x="50355" y="2190864"/>
                  </a:lnTo>
                  <a:lnTo>
                    <a:pt x="67691" y="2255863"/>
                  </a:lnTo>
                  <a:lnTo>
                    <a:pt x="72174" y="2259977"/>
                  </a:lnTo>
                  <a:lnTo>
                    <a:pt x="51777" y="2314194"/>
                  </a:lnTo>
                  <a:lnTo>
                    <a:pt x="50685" y="2320290"/>
                  </a:lnTo>
                  <a:lnTo>
                    <a:pt x="50990" y="2326462"/>
                  </a:lnTo>
                  <a:lnTo>
                    <a:pt x="52641" y="2332431"/>
                  </a:lnTo>
                  <a:lnTo>
                    <a:pt x="168236" y="2363165"/>
                  </a:lnTo>
                  <a:lnTo>
                    <a:pt x="226034" y="2371267"/>
                  </a:lnTo>
                  <a:lnTo>
                    <a:pt x="284822" y="2379129"/>
                  </a:lnTo>
                  <a:lnTo>
                    <a:pt x="339890" y="2385961"/>
                  </a:lnTo>
                  <a:lnTo>
                    <a:pt x="386537" y="2390965"/>
                  </a:lnTo>
                  <a:lnTo>
                    <a:pt x="420052" y="2393340"/>
                  </a:lnTo>
                  <a:lnTo>
                    <a:pt x="469163" y="2391206"/>
                  </a:lnTo>
                  <a:lnTo>
                    <a:pt x="500608" y="2381847"/>
                  </a:lnTo>
                  <a:lnTo>
                    <a:pt x="508050" y="2365997"/>
                  </a:lnTo>
                  <a:lnTo>
                    <a:pt x="485152" y="2344458"/>
                  </a:lnTo>
                  <a:lnTo>
                    <a:pt x="597484" y="2360472"/>
                  </a:lnTo>
                  <a:lnTo>
                    <a:pt x="660082" y="2368918"/>
                  </a:lnTo>
                  <a:lnTo>
                    <a:pt x="719455" y="2376373"/>
                  </a:lnTo>
                  <a:lnTo>
                    <a:pt x="769962" y="2381885"/>
                  </a:lnTo>
                  <a:lnTo>
                    <a:pt x="805967" y="2384488"/>
                  </a:lnTo>
                  <a:lnTo>
                    <a:pt x="856437" y="2380564"/>
                  </a:lnTo>
                  <a:lnTo>
                    <a:pt x="892492" y="2367686"/>
                  </a:lnTo>
                  <a:lnTo>
                    <a:pt x="904862" y="2348357"/>
                  </a:lnTo>
                  <a:lnTo>
                    <a:pt x="884250" y="2325103"/>
                  </a:lnTo>
                  <a:lnTo>
                    <a:pt x="846188" y="2297531"/>
                  </a:lnTo>
                  <a:lnTo>
                    <a:pt x="809155" y="2268690"/>
                  </a:lnTo>
                  <a:lnTo>
                    <a:pt x="773163" y="2238565"/>
                  </a:lnTo>
                  <a:lnTo>
                    <a:pt x="743673" y="2212086"/>
                  </a:lnTo>
                  <a:lnTo>
                    <a:pt x="748385" y="2209152"/>
                  </a:lnTo>
                  <a:lnTo>
                    <a:pt x="749655" y="2208111"/>
                  </a:lnTo>
                  <a:lnTo>
                    <a:pt x="750430" y="2206777"/>
                  </a:lnTo>
                  <a:lnTo>
                    <a:pt x="750722" y="2205151"/>
                  </a:lnTo>
                  <a:lnTo>
                    <a:pt x="1034948" y="17868"/>
                  </a:lnTo>
                  <a:lnTo>
                    <a:pt x="1036243" y="7848"/>
                  </a:lnTo>
                  <a:lnTo>
                    <a:pt x="1036675" y="47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4447225" y="1866416"/>
              <a:ext cx="1919605" cy="995044"/>
            </a:xfrm>
            <a:custGeom>
              <a:avLst/>
              <a:gdLst/>
              <a:ahLst/>
              <a:cxnLst/>
              <a:rect l="l" t="t" r="r" b="b"/>
              <a:pathLst>
                <a:path w="1919605" h="995044">
                  <a:moveTo>
                    <a:pt x="1870865" y="994653"/>
                  </a:moveTo>
                  <a:lnTo>
                    <a:pt x="1867461" y="994630"/>
                  </a:lnTo>
                  <a:lnTo>
                    <a:pt x="48197" y="994630"/>
                  </a:lnTo>
                  <a:lnTo>
                    <a:pt x="38220" y="992986"/>
                  </a:lnTo>
                  <a:lnTo>
                    <a:pt x="6866" y="969002"/>
                  </a:lnTo>
                  <a:lnTo>
                    <a:pt x="0" y="943247"/>
                  </a:lnTo>
                  <a:lnTo>
                    <a:pt x="0" y="48165"/>
                  </a:lnTo>
                  <a:lnTo>
                    <a:pt x="17501" y="12705"/>
                  </a:lnTo>
                  <a:lnTo>
                    <a:pt x="51577" y="0"/>
                  </a:lnTo>
                  <a:lnTo>
                    <a:pt x="1871014" y="0"/>
                  </a:lnTo>
                  <a:lnTo>
                    <a:pt x="1906492" y="17492"/>
                  </a:lnTo>
                  <a:lnTo>
                    <a:pt x="1919227" y="946316"/>
                  </a:lnTo>
                  <a:lnTo>
                    <a:pt x="1918914" y="949687"/>
                  </a:lnTo>
                  <a:lnTo>
                    <a:pt x="1899122" y="984133"/>
                  </a:lnTo>
                  <a:lnTo>
                    <a:pt x="1874237" y="994340"/>
                  </a:lnTo>
                  <a:lnTo>
                    <a:pt x="1870865" y="9946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4441050" y="1860077"/>
              <a:ext cx="1931670" cy="1007110"/>
            </a:xfrm>
            <a:custGeom>
              <a:avLst/>
              <a:gdLst/>
              <a:ahLst/>
              <a:cxnLst/>
              <a:rect l="l" t="t" r="r" b="b"/>
              <a:pathLst>
                <a:path w="1931669" h="1007110">
                  <a:moveTo>
                    <a:pt x="1877436" y="1006987"/>
                  </a:moveTo>
                  <a:lnTo>
                    <a:pt x="53960" y="1006976"/>
                  </a:lnTo>
                  <a:lnTo>
                    <a:pt x="14233" y="987389"/>
                  </a:lnTo>
                  <a:lnTo>
                    <a:pt x="0" y="53932"/>
                  </a:lnTo>
                  <a:lnTo>
                    <a:pt x="369" y="50178"/>
                  </a:lnTo>
                  <a:lnTo>
                    <a:pt x="19597" y="14226"/>
                  </a:lnTo>
                  <a:lnTo>
                    <a:pt x="53961" y="0"/>
                  </a:lnTo>
                  <a:lnTo>
                    <a:pt x="1877595" y="0"/>
                  </a:lnTo>
                  <a:lnTo>
                    <a:pt x="1909842" y="12490"/>
                  </a:lnTo>
                  <a:lnTo>
                    <a:pt x="57752" y="12512"/>
                  </a:lnTo>
                  <a:lnTo>
                    <a:pt x="51760" y="12534"/>
                  </a:lnTo>
                  <a:lnTo>
                    <a:pt x="18309" y="34918"/>
                  </a:lnTo>
                  <a:lnTo>
                    <a:pt x="12541" y="955248"/>
                  </a:lnTo>
                  <a:lnTo>
                    <a:pt x="13709" y="961015"/>
                  </a:lnTo>
                  <a:lnTo>
                    <a:pt x="45999" y="993280"/>
                  </a:lnTo>
                  <a:lnTo>
                    <a:pt x="57752" y="994464"/>
                  </a:lnTo>
                  <a:lnTo>
                    <a:pt x="1909868" y="994464"/>
                  </a:lnTo>
                  <a:lnTo>
                    <a:pt x="1908965" y="995202"/>
                  </a:lnTo>
                  <a:lnTo>
                    <a:pt x="1881200" y="1006626"/>
                  </a:lnTo>
                  <a:lnTo>
                    <a:pt x="1877436" y="1006987"/>
                  </a:lnTo>
                  <a:close/>
                </a:path>
                <a:path w="1931669" h="1007110">
                  <a:moveTo>
                    <a:pt x="1909868" y="994464"/>
                  </a:moveTo>
                  <a:lnTo>
                    <a:pt x="57752" y="994464"/>
                  </a:lnTo>
                  <a:lnTo>
                    <a:pt x="1879801" y="994464"/>
                  </a:lnTo>
                  <a:lnTo>
                    <a:pt x="1885571" y="993316"/>
                  </a:lnTo>
                  <a:lnTo>
                    <a:pt x="1917892" y="961000"/>
                  </a:lnTo>
                  <a:lnTo>
                    <a:pt x="1919037" y="51712"/>
                  </a:lnTo>
                  <a:lnTo>
                    <a:pt x="1917884" y="45933"/>
                  </a:lnTo>
                  <a:lnTo>
                    <a:pt x="1885437" y="13621"/>
                  </a:lnTo>
                  <a:lnTo>
                    <a:pt x="1879650" y="12490"/>
                  </a:lnTo>
                  <a:lnTo>
                    <a:pt x="1909842" y="12490"/>
                  </a:lnTo>
                  <a:lnTo>
                    <a:pt x="1931186" y="50178"/>
                  </a:lnTo>
                  <a:lnTo>
                    <a:pt x="1931557" y="953050"/>
                  </a:lnTo>
                  <a:lnTo>
                    <a:pt x="1931185" y="956811"/>
                  </a:lnTo>
                  <a:lnTo>
                    <a:pt x="1911892" y="992809"/>
                  </a:lnTo>
                  <a:lnTo>
                    <a:pt x="1909868" y="994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4647502" y="1980004"/>
              <a:ext cx="1504315" cy="775335"/>
            </a:xfrm>
            <a:custGeom>
              <a:avLst/>
              <a:gdLst/>
              <a:ahLst/>
              <a:cxnLst/>
              <a:rect l="l" t="t" r="r" b="b"/>
              <a:pathLst>
                <a:path w="1504315" h="775335">
                  <a:moveTo>
                    <a:pt x="1503772" y="775273"/>
                  </a:moveTo>
                  <a:lnTo>
                    <a:pt x="21" y="775273"/>
                  </a:lnTo>
                  <a:lnTo>
                    <a:pt x="21" y="249430"/>
                  </a:lnTo>
                  <a:lnTo>
                    <a:pt x="55792" y="298978"/>
                  </a:lnTo>
                  <a:lnTo>
                    <a:pt x="90657" y="368879"/>
                  </a:lnTo>
                  <a:lnTo>
                    <a:pt x="109422" y="407604"/>
                  </a:lnTo>
                  <a:lnTo>
                    <a:pt x="132812" y="442099"/>
                  </a:lnTo>
                  <a:lnTo>
                    <a:pt x="160546" y="471300"/>
                  </a:lnTo>
                  <a:lnTo>
                    <a:pt x="192338" y="494140"/>
                  </a:lnTo>
                  <a:lnTo>
                    <a:pt x="227907" y="509555"/>
                  </a:lnTo>
                  <a:lnTo>
                    <a:pt x="266970" y="516479"/>
                  </a:lnTo>
                  <a:lnTo>
                    <a:pt x="664795" y="516479"/>
                  </a:lnTo>
                  <a:lnTo>
                    <a:pt x="699979" y="558312"/>
                  </a:lnTo>
                  <a:lnTo>
                    <a:pt x="741631" y="612115"/>
                  </a:lnTo>
                  <a:lnTo>
                    <a:pt x="775658" y="650629"/>
                  </a:lnTo>
                  <a:lnTo>
                    <a:pt x="811226" y="679118"/>
                  </a:lnTo>
                  <a:lnTo>
                    <a:pt x="847837" y="698131"/>
                  </a:lnTo>
                  <a:lnTo>
                    <a:pt x="884994" y="708215"/>
                  </a:lnTo>
                  <a:lnTo>
                    <a:pt x="922199" y="709917"/>
                  </a:lnTo>
                  <a:lnTo>
                    <a:pt x="1493005" y="709917"/>
                  </a:lnTo>
                  <a:lnTo>
                    <a:pt x="1494740" y="718812"/>
                  </a:lnTo>
                  <a:lnTo>
                    <a:pt x="1503772" y="775273"/>
                  </a:lnTo>
                  <a:close/>
                </a:path>
                <a:path w="1504315" h="775335">
                  <a:moveTo>
                    <a:pt x="1493005" y="709917"/>
                  </a:moveTo>
                  <a:lnTo>
                    <a:pt x="922199" y="709917"/>
                  </a:lnTo>
                  <a:lnTo>
                    <a:pt x="958956" y="703787"/>
                  </a:lnTo>
                  <a:lnTo>
                    <a:pt x="994767" y="690373"/>
                  </a:lnTo>
                  <a:lnTo>
                    <a:pt x="1029135" y="670221"/>
                  </a:lnTo>
                  <a:lnTo>
                    <a:pt x="1061563" y="643880"/>
                  </a:lnTo>
                  <a:lnTo>
                    <a:pt x="1091553" y="611899"/>
                  </a:lnTo>
                  <a:lnTo>
                    <a:pt x="1118608" y="574825"/>
                  </a:lnTo>
                  <a:lnTo>
                    <a:pt x="1142231" y="533205"/>
                  </a:lnTo>
                  <a:lnTo>
                    <a:pt x="1167746" y="481807"/>
                  </a:lnTo>
                  <a:lnTo>
                    <a:pt x="1192244" y="433419"/>
                  </a:lnTo>
                  <a:lnTo>
                    <a:pt x="1215919" y="389402"/>
                  </a:lnTo>
                  <a:lnTo>
                    <a:pt x="1238965" y="351114"/>
                  </a:lnTo>
                  <a:lnTo>
                    <a:pt x="1261576" y="319915"/>
                  </a:lnTo>
                  <a:lnTo>
                    <a:pt x="1306271" y="284221"/>
                  </a:lnTo>
                  <a:lnTo>
                    <a:pt x="1328744" y="282445"/>
                  </a:lnTo>
                  <a:lnTo>
                    <a:pt x="1351560" y="293195"/>
                  </a:lnTo>
                  <a:lnTo>
                    <a:pt x="1374912" y="317830"/>
                  </a:lnTo>
                  <a:lnTo>
                    <a:pt x="1428354" y="434349"/>
                  </a:lnTo>
                  <a:lnTo>
                    <a:pt x="1468949" y="586590"/>
                  </a:lnTo>
                  <a:lnTo>
                    <a:pt x="1493005" y="709917"/>
                  </a:lnTo>
                  <a:close/>
                </a:path>
                <a:path w="1504315" h="775335">
                  <a:moveTo>
                    <a:pt x="664795" y="516479"/>
                  </a:moveTo>
                  <a:lnTo>
                    <a:pt x="266970" y="516479"/>
                  </a:lnTo>
                  <a:lnTo>
                    <a:pt x="309244" y="513847"/>
                  </a:lnTo>
                  <a:lnTo>
                    <a:pt x="354445" y="500592"/>
                  </a:lnTo>
                  <a:lnTo>
                    <a:pt x="402290" y="475650"/>
                  </a:lnTo>
                  <a:lnTo>
                    <a:pt x="448344" y="449968"/>
                  </a:lnTo>
                  <a:lnTo>
                    <a:pt x="489236" y="435049"/>
                  </a:lnTo>
                  <a:lnTo>
                    <a:pt x="560806" y="436552"/>
                  </a:lnTo>
                  <a:lnTo>
                    <a:pt x="627541" y="478269"/>
                  </a:lnTo>
                  <a:lnTo>
                    <a:pt x="662388" y="513618"/>
                  </a:lnTo>
                  <a:lnTo>
                    <a:pt x="664795" y="516479"/>
                  </a:lnTo>
                  <a:close/>
                </a:path>
                <a:path w="1504315" h="775335">
                  <a:moveTo>
                    <a:pt x="32567" y="57600"/>
                  </a:moveTo>
                  <a:lnTo>
                    <a:pt x="711" y="36213"/>
                  </a:lnTo>
                  <a:lnTo>
                    <a:pt x="2" y="32550"/>
                  </a:lnTo>
                  <a:lnTo>
                    <a:pt x="24" y="24897"/>
                  </a:lnTo>
                  <a:lnTo>
                    <a:pt x="32553" y="0"/>
                  </a:lnTo>
                  <a:lnTo>
                    <a:pt x="36232" y="712"/>
                  </a:lnTo>
                  <a:lnTo>
                    <a:pt x="57630" y="32550"/>
                  </a:lnTo>
                  <a:lnTo>
                    <a:pt x="56913" y="36241"/>
                  </a:lnTo>
                  <a:lnTo>
                    <a:pt x="32567" y="57600"/>
                  </a:lnTo>
                  <a:close/>
                </a:path>
                <a:path w="1504315" h="775335">
                  <a:moveTo>
                    <a:pt x="732952" y="45399"/>
                  </a:moveTo>
                  <a:lnTo>
                    <a:pt x="129048" y="45399"/>
                  </a:lnTo>
                  <a:lnTo>
                    <a:pt x="129048" y="12033"/>
                  </a:lnTo>
                  <a:lnTo>
                    <a:pt x="732952" y="12033"/>
                  </a:lnTo>
                  <a:lnTo>
                    <a:pt x="732952" y="45399"/>
                  </a:lnTo>
                  <a:close/>
                </a:path>
                <a:path w="1504315" h="775335">
                  <a:moveTo>
                    <a:pt x="32596" y="161868"/>
                  </a:moveTo>
                  <a:lnTo>
                    <a:pt x="712" y="140481"/>
                  </a:lnTo>
                  <a:lnTo>
                    <a:pt x="0" y="136804"/>
                  </a:lnTo>
                  <a:lnTo>
                    <a:pt x="24" y="129164"/>
                  </a:lnTo>
                  <a:lnTo>
                    <a:pt x="32553" y="104267"/>
                  </a:lnTo>
                  <a:lnTo>
                    <a:pt x="36232" y="104979"/>
                  </a:lnTo>
                  <a:lnTo>
                    <a:pt x="57622" y="136804"/>
                  </a:lnTo>
                  <a:lnTo>
                    <a:pt x="56990" y="140238"/>
                  </a:lnTo>
                  <a:lnTo>
                    <a:pt x="32596" y="161868"/>
                  </a:lnTo>
                  <a:close/>
                </a:path>
                <a:path w="1504315" h="775335">
                  <a:moveTo>
                    <a:pt x="57608" y="132679"/>
                  </a:moveTo>
                  <a:close/>
                </a:path>
                <a:path w="1504315" h="775335">
                  <a:moveTo>
                    <a:pt x="57613" y="132984"/>
                  </a:moveTo>
                  <a:lnTo>
                    <a:pt x="57608" y="132679"/>
                  </a:lnTo>
                  <a:lnTo>
                    <a:pt x="57613" y="132984"/>
                  </a:lnTo>
                  <a:close/>
                </a:path>
                <a:path w="1504315" h="775335">
                  <a:moveTo>
                    <a:pt x="594244" y="150501"/>
                  </a:moveTo>
                  <a:lnTo>
                    <a:pt x="129048" y="150501"/>
                  </a:lnTo>
                  <a:lnTo>
                    <a:pt x="129048" y="116301"/>
                  </a:lnTo>
                  <a:lnTo>
                    <a:pt x="594244" y="116301"/>
                  </a:lnTo>
                  <a:lnTo>
                    <a:pt x="594244" y="150501"/>
                  </a:lnTo>
                  <a:close/>
                </a:path>
              </a:pathLst>
            </a:custGeom>
            <a:solidFill>
              <a:srgbClr val="AFC1D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89264" y="3347363"/>
              <a:ext cx="863437" cy="18376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48960" y="3328178"/>
              <a:ext cx="1378885" cy="112857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2173812" y="3337832"/>
              <a:ext cx="815340" cy="666115"/>
            </a:xfrm>
            <a:custGeom>
              <a:avLst/>
              <a:gdLst/>
              <a:ahLst/>
              <a:cxnLst/>
              <a:rect l="l" t="t" r="r" b="b"/>
              <a:pathLst>
                <a:path w="815340" h="666114">
                  <a:moveTo>
                    <a:pt x="754098" y="665667"/>
                  </a:moveTo>
                  <a:lnTo>
                    <a:pt x="749799" y="665656"/>
                  </a:lnTo>
                  <a:lnTo>
                    <a:pt x="61142" y="665667"/>
                  </a:lnTo>
                  <a:lnTo>
                    <a:pt x="56883" y="665257"/>
                  </a:lnTo>
                  <a:lnTo>
                    <a:pt x="16085" y="643512"/>
                  </a:lnTo>
                  <a:lnTo>
                    <a:pt x="0" y="604556"/>
                  </a:lnTo>
                  <a:lnTo>
                    <a:pt x="0" y="61110"/>
                  </a:lnTo>
                  <a:lnTo>
                    <a:pt x="16085" y="22154"/>
                  </a:lnTo>
                  <a:lnTo>
                    <a:pt x="56883" y="409"/>
                  </a:lnTo>
                  <a:lnTo>
                    <a:pt x="754098" y="0"/>
                  </a:lnTo>
                  <a:lnTo>
                    <a:pt x="758357" y="409"/>
                  </a:lnTo>
                  <a:lnTo>
                    <a:pt x="799155" y="22154"/>
                  </a:lnTo>
                  <a:lnTo>
                    <a:pt x="815241" y="61110"/>
                  </a:lnTo>
                  <a:lnTo>
                    <a:pt x="815241" y="604556"/>
                  </a:lnTo>
                  <a:lnTo>
                    <a:pt x="799155" y="643512"/>
                  </a:lnTo>
                  <a:lnTo>
                    <a:pt x="758357" y="665257"/>
                  </a:lnTo>
                  <a:lnTo>
                    <a:pt x="754098" y="6656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2167489" y="3331527"/>
              <a:ext cx="2628265" cy="4167504"/>
            </a:xfrm>
            <a:custGeom>
              <a:avLst/>
              <a:gdLst/>
              <a:ahLst/>
              <a:cxnLst/>
              <a:rect l="l" t="t" r="r" b="b"/>
              <a:pathLst>
                <a:path w="2628265" h="4167504">
                  <a:moveTo>
                    <a:pt x="295262" y="207010"/>
                  </a:moveTo>
                  <a:lnTo>
                    <a:pt x="294652" y="204470"/>
                  </a:lnTo>
                  <a:lnTo>
                    <a:pt x="292239" y="203200"/>
                  </a:lnTo>
                  <a:lnTo>
                    <a:pt x="290791" y="201930"/>
                  </a:lnTo>
                  <a:lnTo>
                    <a:pt x="107238" y="201930"/>
                  </a:lnTo>
                  <a:lnTo>
                    <a:pt x="105752" y="203200"/>
                  </a:lnTo>
                  <a:lnTo>
                    <a:pt x="103263" y="204470"/>
                  </a:lnTo>
                  <a:lnTo>
                    <a:pt x="102641" y="207010"/>
                  </a:lnTo>
                  <a:lnTo>
                    <a:pt x="102641" y="209550"/>
                  </a:lnTo>
                  <a:lnTo>
                    <a:pt x="103263" y="212090"/>
                  </a:lnTo>
                  <a:lnTo>
                    <a:pt x="105740" y="213360"/>
                  </a:lnTo>
                  <a:lnTo>
                    <a:pt x="107226" y="214630"/>
                  </a:lnTo>
                  <a:lnTo>
                    <a:pt x="290906" y="214630"/>
                  </a:lnTo>
                  <a:lnTo>
                    <a:pt x="292404" y="213360"/>
                  </a:lnTo>
                  <a:lnTo>
                    <a:pt x="294716" y="210820"/>
                  </a:lnTo>
                  <a:lnTo>
                    <a:pt x="295173" y="209550"/>
                  </a:lnTo>
                  <a:lnTo>
                    <a:pt x="294932" y="207010"/>
                  </a:lnTo>
                  <a:lnTo>
                    <a:pt x="295262" y="208280"/>
                  </a:lnTo>
                  <a:lnTo>
                    <a:pt x="295262" y="207010"/>
                  </a:lnTo>
                  <a:close/>
                </a:path>
                <a:path w="2628265" h="4167504">
                  <a:moveTo>
                    <a:pt x="531482" y="476250"/>
                  </a:moveTo>
                  <a:lnTo>
                    <a:pt x="531279" y="474980"/>
                  </a:lnTo>
                  <a:lnTo>
                    <a:pt x="531279" y="473710"/>
                  </a:lnTo>
                  <a:lnTo>
                    <a:pt x="530682" y="472440"/>
                  </a:lnTo>
                  <a:lnTo>
                    <a:pt x="528281" y="469900"/>
                  </a:lnTo>
                  <a:lnTo>
                    <a:pt x="526821" y="468630"/>
                  </a:lnTo>
                  <a:lnTo>
                    <a:pt x="107226" y="468630"/>
                  </a:lnTo>
                  <a:lnTo>
                    <a:pt x="105740" y="469900"/>
                  </a:lnTo>
                  <a:lnTo>
                    <a:pt x="103263" y="472440"/>
                  </a:lnTo>
                  <a:lnTo>
                    <a:pt x="102641" y="473710"/>
                  </a:lnTo>
                  <a:lnTo>
                    <a:pt x="102641" y="477520"/>
                  </a:lnTo>
                  <a:lnTo>
                    <a:pt x="103263" y="478790"/>
                  </a:lnTo>
                  <a:lnTo>
                    <a:pt x="105752" y="481330"/>
                  </a:lnTo>
                  <a:lnTo>
                    <a:pt x="526948" y="481330"/>
                  </a:lnTo>
                  <a:lnTo>
                    <a:pt x="528485" y="480060"/>
                  </a:lnTo>
                  <a:lnTo>
                    <a:pt x="530961" y="477520"/>
                  </a:lnTo>
                  <a:lnTo>
                    <a:pt x="531482" y="476250"/>
                  </a:lnTo>
                  <a:close/>
                </a:path>
                <a:path w="2628265" h="4167504">
                  <a:moveTo>
                    <a:pt x="720877" y="408940"/>
                  </a:moveTo>
                  <a:lnTo>
                    <a:pt x="720725" y="407670"/>
                  </a:lnTo>
                  <a:lnTo>
                    <a:pt x="720737" y="406400"/>
                  </a:lnTo>
                  <a:lnTo>
                    <a:pt x="720128" y="405130"/>
                  </a:lnTo>
                  <a:lnTo>
                    <a:pt x="717727" y="402590"/>
                  </a:lnTo>
                  <a:lnTo>
                    <a:pt x="108978" y="402590"/>
                  </a:lnTo>
                  <a:lnTo>
                    <a:pt x="107048" y="401320"/>
                  </a:lnTo>
                  <a:lnTo>
                    <a:pt x="105346" y="402590"/>
                  </a:lnTo>
                  <a:lnTo>
                    <a:pt x="102362" y="405130"/>
                  </a:lnTo>
                  <a:lnTo>
                    <a:pt x="101612" y="406400"/>
                  </a:lnTo>
                  <a:lnTo>
                    <a:pt x="101612" y="410210"/>
                  </a:lnTo>
                  <a:lnTo>
                    <a:pt x="102362" y="411480"/>
                  </a:lnTo>
                  <a:lnTo>
                    <a:pt x="105346" y="414020"/>
                  </a:lnTo>
                  <a:lnTo>
                    <a:pt x="107048" y="415290"/>
                  </a:lnTo>
                  <a:lnTo>
                    <a:pt x="108978" y="414020"/>
                  </a:lnTo>
                  <a:lnTo>
                    <a:pt x="717892" y="414020"/>
                  </a:lnTo>
                  <a:lnTo>
                    <a:pt x="720331" y="411480"/>
                  </a:lnTo>
                  <a:lnTo>
                    <a:pt x="720877" y="408940"/>
                  </a:lnTo>
                  <a:close/>
                </a:path>
                <a:path w="2628265" h="4167504">
                  <a:moveTo>
                    <a:pt x="720877" y="342900"/>
                  </a:moveTo>
                  <a:lnTo>
                    <a:pt x="720725" y="341630"/>
                  </a:lnTo>
                  <a:lnTo>
                    <a:pt x="720737" y="340360"/>
                  </a:lnTo>
                  <a:lnTo>
                    <a:pt x="720128" y="339090"/>
                  </a:lnTo>
                  <a:lnTo>
                    <a:pt x="717727" y="336550"/>
                  </a:lnTo>
                  <a:lnTo>
                    <a:pt x="716280" y="335280"/>
                  </a:lnTo>
                  <a:lnTo>
                    <a:pt x="105346" y="335280"/>
                  </a:lnTo>
                  <a:lnTo>
                    <a:pt x="102362" y="337820"/>
                  </a:lnTo>
                  <a:lnTo>
                    <a:pt x="101612" y="339090"/>
                  </a:lnTo>
                  <a:lnTo>
                    <a:pt x="101612" y="344170"/>
                  </a:lnTo>
                  <a:lnTo>
                    <a:pt x="102362" y="345440"/>
                  </a:lnTo>
                  <a:lnTo>
                    <a:pt x="105346" y="347980"/>
                  </a:lnTo>
                  <a:lnTo>
                    <a:pt x="716381" y="347980"/>
                  </a:lnTo>
                  <a:lnTo>
                    <a:pt x="717892" y="346710"/>
                  </a:lnTo>
                  <a:lnTo>
                    <a:pt x="720331" y="344170"/>
                  </a:lnTo>
                  <a:lnTo>
                    <a:pt x="720877" y="342900"/>
                  </a:lnTo>
                  <a:close/>
                </a:path>
                <a:path w="2628265" h="4167504">
                  <a:moveTo>
                    <a:pt x="720928" y="543560"/>
                  </a:moveTo>
                  <a:lnTo>
                    <a:pt x="720826" y="542290"/>
                  </a:lnTo>
                  <a:lnTo>
                    <a:pt x="720725" y="541020"/>
                  </a:lnTo>
                  <a:lnTo>
                    <a:pt x="720725" y="542290"/>
                  </a:lnTo>
                  <a:lnTo>
                    <a:pt x="720686" y="539750"/>
                  </a:lnTo>
                  <a:lnTo>
                    <a:pt x="720064" y="538480"/>
                  </a:lnTo>
                  <a:lnTo>
                    <a:pt x="717677" y="535940"/>
                  </a:lnTo>
                  <a:lnTo>
                    <a:pt x="105346" y="535940"/>
                  </a:lnTo>
                  <a:lnTo>
                    <a:pt x="102362" y="538480"/>
                  </a:lnTo>
                  <a:lnTo>
                    <a:pt x="101612" y="539750"/>
                  </a:lnTo>
                  <a:lnTo>
                    <a:pt x="101612" y="543560"/>
                  </a:lnTo>
                  <a:lnTo>
                    <a:pt x="102362" y="546100"/>
                  </a:lnTo>
                  <a:lnTo>
                    <a:pt x="105346" y="548640"/>
                  </a:lnTo>
                  <a:lnTo>
                    <a:pt x="716407" y="548640"/>
                  </a:lnTo>
                  <a:lnTo>
                    <a:pt x="717956" y="547370"/>
                  </a:lnTo>
                  <a:lnTo>
                    <a:pt x="720407" y="544830"/>
                  </a:lnTo>
                  <a:lnTo>
                    <a:pt x="720928" y="543560"/>
                  </a:lnTo>
                  <a:close/>
                </a:path>
                <a:path w="2628265" h="4167504">
                  <a:moveTo>
                    <a:pt x="720928" y="476250"/>
                  </a:moveTo>
                  <a:lnTo>
                    <a:pt x="720725" y="474980"/>
                  </a:lnTo>
                  <a:lnTo>
                    <a:pt x="720737" y="473710"/>
                  </a:lnTo>
                  <a:lnTo>
                    <a:pt x="720128" y="472440"/>
                  </a:lnTo>
                  <a:lnTo>
                    <a:pt x="717727" y="469900"/>
                  </a:lnTo>
                  <a:lnTo>
                    <a:pt x="716280" y="468630"/>
                  </a:lnTo>
                  <a:lnTo>
                    <a:pt x="619531" y="468630"/>
                  </a:lnTo>
                  <a:lnTo>
                    <a:pt x="618070" y="469900"/>
                  </a:lnTo>
                  <a:lnTo>
                    <a:pt x="615670" y="472440"/>
                  </a:lnTo>
                  <a:lnTo>
                    <a:pt x="615073" y="473710"/>
                  </a:lnTo>
                  <a:lnTo>
                    <a:pt x="615073" y="476250"/>
                  </a:lnTo>
                  <a:lnTo>
                    <a:pt x="615670" y="478790"/>
                  </a:lnTo>
                  <a:lnTo>
                    <a:pt x="618083" y="481330"/>
                  </a:lnTo>
                  <a:lnTo>
                    <a:pt x="716394" y="481330"/>
                  </a:lnTo>
                  <a:lnTo>
                    <a:pt x="717943" y="480060"/>
                  </a:lnTo>
                  <a:lnTo>
                    <a:pt x="720407" y="477520"/>
                  </a:lnTo>
                  <a:lnTo>
                    <a:pt x="720928" y="476250"/>
                  </a:lnTo>
                  <a:close/>
                </a:path>
                <a:path w="2628265" h="4167504">
                  <a:moveTo>
                    <a:pt x="720979" y="275590"/>
                  </a:moveTo>
                  <a:lnTo>
                    <a:pt x="720725" y="274320"/>
                  </a:lnTo>
                  <a:lnTo>
                    <a:pt x="720686" y="273050"/>
                  </a:lnTo>
                  <a:lnTo>
                    <a:pt x="720064" y="271780"/>
                  </a:lnTo>
                  <a:lnTo>
                    <a:pt x="717677" y="269240"/>
                  </a:lnTo>
                  <a:lnTo>
                    <a:pt x="108978" y="269240"/>
                  </a:lnTo>
                  <a:lnTo>
                    <a:pt x="107048" y="267970"/>
                  </a:lnTo>
                  <a:lnTo>
                    <a:pt x="105346" y="269240"/>
                  </a:lnTo>
                  <a:lnTo>
                    <a:pt x="102362" y="271780"/>
                  </a:lnTo>
                  <a:lnTo>
                    <a:pt x="101612" y="273050"/>
                  </a:lnTo>
                  <a:lnTo>
                    <a:pt x="101612" y="276860"/>
                  </a:lnTo>
                  <a:lnTo>
                    <a:pt x="102362" y="278130"/>
                  </a:lnTo>
                  <a:lnTo>
                    <a:pt x="105346" y="280670"/>
                  </a:lnTo>
                  <a:lnTo>
                    <a:pt x="107048" y="281940"/>
                  </a:lnTo>
                  <a:lnTo>
                    <a:pt x="108978" y="280670"/>
                  </a:lnTo>
                  <a:lnTo>
                    <a:pt x="718019" y="280670"/>
                  </a:lnTo>
                  <a:lnTo>
                    <a:pt x="720483" y="278130"/>
                  </a:lnTo>
                  <a:lnTo>
                    <a:pt x="720979" y="275590"/>
                  </a:lnTo>
                  <a:close/>
                </a:path>
                <a:path w="2628265" h="4167504">
                  <a:moveTo>
                    <a:pt x="720979" y="209550"/>
                  </a:moveTo>
                  <a:lnTo>
                    <a:pt x="720852" y="208280"/>
                  </a:lnTo>
                  <a:lnTo>
                    <a:pt x="720725" y="207010"/>
                  </a:lnTo>
                  <a:lnTo>
                    <a:pt x="720128" y="204470"/>
                  </a:lnTo>
                  <a:lnTo>
                    <a:pt x="717715" y="203200"/>
                  </a:lnTo>
                  <a:lnTo>
                    <a:pt x="716254" y="201930"/>
                  </a:lnTo>
                  <a:lnTo>
                    <a:pt x="420878" y="201930"/>
                  </a:lnTo>
                  <a:lnTo>
                    <a:pt x="419392" y="203200"/>
                  </a:lnTo>
                  <a:lnTo>
                    <a:pt x="416902" y="204470"/>
                  </a:lnTo>
                  <a:lnTo>
                    <a:pt x="416267" y="207010"/>
                  </a:lnTo>
                  <a:lnTo>
                    <a:pt x="416280" y="209550"/>
                  </a:lnTo>
                  <a:lnTo>
                    <a:pt x="416890" y="212090"/>
                  </a:lnTo>
                  <a:lnTo>
                    <a:pt x="419366" y="213360"/>
                  </a:lnTo>
                  <a:lnTo>
                    <a:pt x="420865" y="214630"/>
                  </a:lnTo>
                  <a:lnTo>
                    <a:pt x="716445" y="214630"/>
                  </a:lnTo>
                  <a:lnTo>
                    <a:pt x="718019" y="213360"/>
                  </a:lnTo>
                  <a:lnTo>
                    <a:pt x="720483" y="210820"/>
                  </a:lnTo>
                  <a:lnTo>
                    <a:pt x="720979" y="209550"/>
                  </a:lnTo>
                  <a:close/>
                </a:path>
                <a:path w="2628265" h="4167504">
                  <a:moveTo>
                    <a:pt x="720979" y="142240"/>
                  </a:moveTo>
                  <a:lnTo>
                    <a:pt x="720725" y="140970"/>
                  </a:lnTo>
                  <a:lnTo>
                    <a:pt x="720725" y="139700"/>
                  </a:lnTo>
                  <a:lnTo>
                    <a:pt x="720128" y="138430"/>
                  </a:lnTo>
                  <a:lnTo>
                    <a:pt x="717727" y="135890"/>
                  </a:lnTo>
                  <a:lnTo>
                    <a:pt x="716267" y="134620"/>
                  </a:lnTo>
                  <a:lnTo>
                    <a:pt x="107226" y="134620"/>
                  </a:lnTo>
                  <a:lnTo>
                    <a:pt x="105740" y="135890"/>
                  </a:lnTo>
                  <a:lnTo>
                    <a:pt x="103263" y="138430"/>
                  </a:lnTo>
                  <a:lnTo>
                    <a:pt x="102641" y="139700"/>
                  </a:lnTo>
                  <a:lnTo>
                    <a:pt x="102641" y="143510"/>
                  </a:lnTo>
                  <a:lnTo>
                    <a:pt x="103263" y="144780"/>
                  </a:lnTo>
                  <a:lnTo>
                    <a:pt x="105752" y="147320"/>
                  </a:lnTo>
                  <a:lnTo>
                    <a:pt x="718007" y="147320"/>
                  </a:lnTo>
                  <a:lnTo>
                    <a:pt x="720483" y="144780"/>
                  </a:lnTo>
                  <a:lnTo>
                    <a:pt x="720979" y="142240"/>
                  </a:lnTo>
                  <a:close/>
                </a:path>
                <a:path w="2628265" h="4167504">
                  <a:moveTo>
                    <a:pt x="827874" y="66040"/>
                  </a:moveTo>
                  <a:lnTo>
                    <a:pt x="815543" y="31457"/>
                  </a:lnTo>
                  <a:lnTo>
                    <a:pt x="815543" y="610870"/>
                  </a:lnTo>
                  <a:lnTo>
                    <a:pt x="815162" y="614680"/>
                  </a:lnTo>
                  <a:lnTo>
                    <a:pt x="803389" y="642620"/>
                  </a:lnTo>
                  <a:lnTo>
                    <a:pt x="800938" y="646430"/>
                  </a:lnTo>
                  <a:lnTo>
                    <a:pt x="795426" y="651510"/>
                  </a:lnTo>
                  <a:lnTo>
                    <a:pt x="792441" y="654050"/>
                  </a:lnTo>
                  <a:lnTo>
                    <a:pt x="785964" y="657860"/>
                  </a:lnTo>
                  <a:lnTo>
                    <a:pt x="782548" y="660400"/>
                  </a:lnTo>
                  <a:lnTo>
                    <a:pt x="775360" y="662940"/>
                  </a:lnTo>
                  <a:lnTo>
                    <a:pt x="771664" y="664210"/>
                  </a:lnTo>
                  <a:lnTo>
                    <a:pt x="764032" y="665480"/>
                  </a:lnTo>
                  <a:lnTo>
                    <a:pt x="64185" y="665480"/>
                  </a:lnTo>
                  <a:lnTo>
                    <a:pt x="56553" y="664210"/>
                  </a:lnTo>
                  <a:lnTo>
                    <a:pt x="52844" y="662940"/>
                  </a:lnTo>
                  <a:lnTo>
                    <a:pt x="45656" y="660400"/>
                  </a:lnTo>
                  <a:lnTo>
                    <a:pt x="42240" y="657860"/>
                  </a:lnTo>
                  <a:lnTo>
                    <a:pt x="35775" y="654050"/>
                  </a:lnTo>
                  <a:lnTo>
                    <a:pt x="32778" y="651510"/>
                  </a:lnTo>
                  <a:lnTo>
                    <a:pt x="27279" y="646430"/>
                  </a:lnTo>
                  <a:lnTo>
                    <a:pt x="24815" y="642620"/>
                  </a:lnTo>
                  <a:lnTo>
                    <a:pt x="20497" y="636270"/>
                  </a:lnTo>
                  <a:lnTo>
                    <a:pt x="12674" y="610870"/>
                  </a:lnTo>
                  <a:lnTo>
                    <a:pt x="12801" y="67310"/>
                  </a:lnTo>
                  <a:lnTo>
                    <a:pt x="27279" y="33020"/>
                  </a:lnTo>
                  <a:lnTo>
                    <a:pt x="32778" y="26670"/>
                  </a:lnTo>
                  <a:lnTo>
                    <a:pt x="35775" y="25400"/>
                  </a:lnTo>
                  <a:lnTo>
                    <a:pt x="42240" y="20320"/>
                  </a:lnTo>
                  <a:lnTo>
                    <a:pt x="45656" y="19050"/>
                  </a:lnTo>
                  <a:lnTo>
                    <a:pt x="52844" y="15240"/>
                  </a:lnTo>
                  <a:lnTo>
                    <a:pt x="56553" y="13970"/>
                  </a:lnTo>
                  <a:lnTo>
                    <a:pt x="64185" y="12700"/>
                  </a:lnTo>
                  <a:lnTo>
                    <a:pt x="763803" y="12700"/>
                  </a:lnTo>
                  <a:lnTo>
                    <a:pt x="771385" y="13970"/>
                  </a:lnTo>
                  <a:lnTo>
                    <a:pt x="775081" y="15240"/>
                  </a:lnTo>
                  <a:lnTo>
                    <a:pt x="782231" y="19050"/>
                  </a:lnTo>
                  <a:lnTo>
                    <a:pt x="785634" y="20320"/>
                  </a:lnTo>
                  <a:lnTo>
                    <a:pt x="792086" y="24130"/>
                  </a:lnTo>
                  <a:lnTo>
                    <a:pt x="795083" y="26670"/>
                  </a:lnTo>
                  <a:lnTo>
                    <a:pt x="800582" y="33020"/>
                  </a:lnTo>
                  <a:lnTo>
                    <a:pt x="803059" y="35560"/>
                  </a:lnTo>
                  <a:lnTo>
                    <a:pt x="815543" y="610870"/>
                  </a:lnTo>
                  <a:lnTo>
                    <a:pt x="815543" y="31457"/>
                  </a:lnTo>
                  <a:lnTo>
                    <a:pt x="779208" y="2540"/>
                  </a:lnTo>
                  <a:lnTo>
                    <a:pt x="765492" y="0"/>
                  </a:lnTo>
                  <a:lnTo>
                    <a:pt x="62382" y="0"/>
                  </a:lnTo>
                  <a:lnTo>
                    <a:pt x="24384" y="16510"/>
                  </a:lnTo>
                  <a:lnTo>
                    <a:pt x="2324" y="52070"/>
                  </a:lnTo>
                  <a:lnTo>
                    <a:pt x="0" y="66040"/>
                  </a:lnTo>
                  <a:lnTo>
                    <a:pt x="0" y="610870"/>
                  </a:lnTo>
                  <a:lnTo>
                    <a:pt x="14757" y="650240"/>
                  </a:lnTo>
                  <a:lnTo>
                    <a:pt x="17729" y="652780"/>
                  </a:lnTo>
                  <a:lnTo>
                    <a:pt x="24384" y="660400"/>
                  </a:lnTo>
                  <a:lnTo>
                    <a:pt x="62382" y="676910"/>
                  </a:lnTo>
                  <a:lnTo>
                    <a:pt x="67056" y="678180"/>
                  </a:lnTo>
                  <a:lnTo>
                    <a:pt x="760831" y="678180"/>
                  </a:lnTo>
                  <a:lnTo>
                    <a:pt x="765492" y="676910"/>
                  </a:lnTo>
                  <a:lnTo>
                    <a:pt x="774725" y="675640"/>
                  </a:lnTo>
                  <a:lnTo>
                    <a:pt x="779208" y="674370"/>
                  </a:lnTo>
                  <a:lnTo>
                    <a:pt x="787908" y="670560"/>
                  </a:lnTo>
                  <a:lnTo>
                    <a:pt x="792035" y="668020"/>
                  </a:lnTo>
                  <a:lnTo>
                    <a:pt x="795947" y="665480"/>
                  </a:lnTo>
                  <a:lnTo>
                    <a:pt x="799871" y="662940"/>
                  </a:lnTo>
                  <a:lnTo>
                    <a:pt x="803490" y="660400"/>
                  </a:lnTo>
                  <a:lnTo>
                    <a:pt x="810145" y="652780"/>
                  </a:lnTo>
                  <a:lnTo>
                    <a:pt x="813130" y="650240"/>
                  </a:lnTo>
                  <a:lnTo>
                    <a:pt x="827417" y="614680"/>
                  </a:lnTo>
                  <a:lnTo>
                    <a:pt x="827874" y="610870"/>
                  </a:lnTo>
                  <a:lnTo>
                    <a:pt x="827874" y="66040"/>
                  </a:lnTo>
                  <a:close/>
                </a:path>
                <a:path w="2628265" h="4167504">
                  <a:moveTo>
                    <a:pt x="2627884" y="4117492"/>
                  </a:moveTo>
                  <a:lnTo>
                    <a:pt x="2627338" y="4081932"/>
                  </a:lnTo>
                  <a:lnTo>
                    <a:pt x="2625128" y="4047642"/>
                  </a:lnTo>
                  <a:lnTo>
                    <a:pt x="2621254" y="4012082"/>
                  </a:lnTo>
                  <a:lnTo>
                    <a:pt x="2616022" y="3979684"/>
                  </a:lnTo>
                  <a:lnTo>
                    <a:pt x="2616022" y="4099712"/>
                  </a:lnTo>
                  <a:lnTo>
                    <a:pt x="2615069" y="4150512"/>
                  </a:lnTo>
                  <a:lnTo>
                    <a:pt x="2615069" y="4153052"/>
                  </a:lnTo>
                  <a:lnTo>
                    <a:pt x="2294915" y="4153052"/>
                  </a:lnTo>
                  <a:lnTo>
                    <a:pt x="2295702" y="4151782"/>
                  </a:lnTo>
                  <a:lnTo>
                    <a:pt x="2295982" y="4150512"/>
                  </a:lnTo>
                  <a:lnTo>
                    <a:pt x="2294039" y="4139082"/>
                  </a:lnTo>
                  <a:lnTo>
                    <a:pt x="2289429" y="4109872"/>
                  </a:lnTo>
                  <a:lnTo>
                    <a:pt x="2284742" y="4079697"/>
                  </a:lnTo>
                  <a:lnTo>
                    <a:pt x="2284742" y="4154322"/>
                  </a:lnTo>
                  <a:lnTo>
                    <a:pt x="1934210" y="4154322"/>
                  </a:lnTo>
                  <a:lnTo>
                    <a:pt x="1932876" y="4150512"/>
                  </a:lnTo>
                  <a:lnTo>
                    <a:pt x="1932711" y="4084472"/>
                  </a:lnTo>
                  <a:lnTo>
                    <a:pt x="1944128" y="4028592"/>
                  </a:lnTo>
                  <a:lnTo>
                    <a:pt x="1963610" y="3982872"/>
                  </a:lnTo>
                  <a:lnTo>
                    <a:pt x="1987677" y="3944772"/>
                  </a:lnTo>
                  <a:lnTo>
                    <a:pt x="2012835" y="3911752"/>
                  </a:lnTo>
                  <a:lnTo>
                    <a:pt x="2025129" y="3896512"/>
                  </a:lnTo>
                  <a:lnTo>
                    <a:pt x="2036406" y="3880002"/>
                  </a:lnTo>
                  <a:lnTo>
                    <a:pt x="2055901" y="3845712"/>
                  </a:lnTo>
                  <a:lnTo>
                    <a:pt x="2071192" y="3810152"/>
                  </a:lnTo>
                  <a:lnTo>
                    <a:pt x="2083689" y="3773322"/>
                  </a:lnTo>
                  <a:lnTo>
                    <a:pt x="2100275" y="3698392"/>
                  </a:lnTo>
                  <a:lnTo>
                    <a:pt x="2104301" y="3659022"/>
                  </a:lnTo>
                  <a:lnTo>
                    <a:pt x="2105393" y="3620922"/>
                  </a:lnTo>
                  <a:lnTo>
                    <a:pt x="2103551" y="3581552"/>
                  </a:lnTo>
                  <a:lnTo>
                    <a:pt x="2098789" y="3543452"/>
                  </a:lnTo>
                  <a:lnTo>
                    <a:pt x="2093658" y="3497732"/>
                  </a:lnTo>
                  <a:lnTo>
                    <a:pt x="2091753" y="3452012"/>
                  </a:lnTo>
                  <a:lnTo>
                    <a:pt x="2093087" y="3407562"/>
                  </a:lnTo>
                  <a:lnTo>
                    <a:pt x="2097659" y="3361842"/>
                  </a:lnTo>
                  <a:lnTo>
                    <a:pt x="2105469" y="3316122"/>
                  </a:lnTo>
                  <a:lnTo>
                    <a:pt x="2226322" y="3438042"/>
                  </a:lnTo>
                  <a:lnTo>
                    <a:pt x="2225217" y="3485032"/>
                  </a:lnTo>
                  <a:lnTo>
                    <a:pt x="2225090" y="3502812"/>
                  </a:lnTo>
                  <a:lnTo>
                    <a:pt x="2225002" y="3524402"/>
                  </a:lnTo>
                  <a:lnTo>
                    <a:pt x="2225052" y="3545992"/>
                  </a:lnTo>
                  <a:lnTo>
                    <a:pt x="2225675" y="3589172"/>
                  </a:lnTo>
                  <a:lnTo>
                    <a:pt x="2227338" y="3638702"/>
                  </a:lnTo>
                  <a:lnTo>
                    <a:pt x="2229942" y="3689502"/>
                  </a:lnTo>
                  <a:lnTo>
                    <a:pt x="2233498" y="3740302"/>
                  </a:lnTo>
                  <a:lnTo>
                    <a:pt x="2240432" y="3820312"/>
                  </a:lnTo>
                  <a:lnTo>
                    <a:pt x="2248357" y="3896512"/>
                  </a:lnTo>
                  <a:lnTo>
                    <a:pt x="2256675" y="3966362"/>
                  </a:lnTo>
                  <a:lnTo>
                    <a:pt x="2264791" y="4027322"/>
                  </a:lnTo>
                  <a:lnTo>
                    <a:pt x="2272131" y="4079392"/>
                  </a:lnTo>
                  <a:lnTo>
                    <a:pt x="2278088" y="4117492"/>
                  </a:lnTo>
                  <a:lnTo>
                    <a:pt x="2283574" y="4151782"/>
                  </a:lnTo>
                  <a:lnTo>
                    <a:pt x="2283574" y="4153052"/>
                  </a:lnTo>
                  <a:lnTo>
                    <a:pt x="2284399" y="4153052"/>
                  </a:lnTo>
                  <a:lnTo>
                    <a:pt x="2284742" y="4154322"/>
                  </a:lnTo>
                  <a:lnTo>
                    <a:pt x="2284742" y="4079697"/>
                  </a:lnTo>
                  <a:lnTo>
                    <a:pt x="2282723" y="4066692"/>
                  </a:lnTo>
                  <a:lnTo>
                    <a:pt x="2274722" y="4010812"/>
                  </a:lnTo>
                  <a:lnTo>
                    <a:pt x="2288971" y="3996842"/>
                  </a:lnTo>
                  <a:lnTo>
                    <a:pt x="2526093" y="3764432"/>
                  </a:lnTo>
                  <a:lnTo>
                    <a:pt x="2548966" y="3808882"/>
                  </a:lnTo>
                  <a:lnTo>
                    <a:pt x="2568549" y="3854602"/>
                  </a:lnTo>
                  <a:lnTo>
                    <a:pt x="2584831" y="3901592"/>
                  </a:lnTo>
                  <a:lnTo>
                    <a:pt x="2597823" y="3951122"/>
                  </a:lnTo>
                  <a:lnTo>
                    <a:pt x="2607399" y="4000652"/>
                  </a:lnTo>
                  <a:lnTo>
                    <a:pt x="2613469" y="4050182"/>
                  </a:lnTo>
                  <a:lnTo>
                    <a:pt x="2616022" y="4099712"/>
                  </a:lnTo>
                  <a:lnTo>
                    <a:pt x="2616022" y="3979684"/>
                  </a:lnTo>
                  <a:lnTo>
                    <a:pt x="2599779" y="3909212"/>
                  </a:lnTo>
                  <a:lnTo>
                    <a:pt x="2577376" y="3843172"/>
                  </a:lnTo>
                  <a:lnTo>
                    <a:pt x="2548826" y="3779672"/>
                  </a:lnTo>
                  <a:lnTo>
                    <a:pt x="2540876" y="3764432"/>
                  </a:lnTo>
                  <a:lnTo>
                    <a:pt x="2532265" y="3747922"/>
                  </a:lnTo>
                  <a:lnTo>
                    <a:pt x="2521254" y="3730079"/>
                  </a:lnTo>
                  <a:lnTo>
                    <a:pt x="2521254" y="3753002"/>
                  </a:lnTo>
                  <a:lnTo>
                    <a:pt x="2273389" y="3996842"/>
                  </a:lnTo>
                  <a:lnTo>
                    <a:pt x="2269528" y="3965092"/>
                  </a:lnTo>
                  <a:lnTo>
                    <a:pt x="2267547" y="3949852"/>
                  </a:lnTo>
                  <a:lnTo>
                    <a:pt x="2265540" y="3933342"/>
                  </a:lnTo>
                  <a:lnTo>
                    <a:pt x="2266213" y="3932072"/>
                  </a:lnTo>
                  <a:lnTo>
                    <a:pt x="2279612" y="3918102"/>
                  </a:lnTo>
                  <a:lnTo>
                    <a:pt x="2487879" y="3700932"/>
                  </a:lnTo>
                  <a:lnTo>
                    <a:pt x="2496616" y="3713632"/>
                  </a:lnTo>
                  <a:lnTo>
                    <a:pt x="2505062" y="3726332"/>
                  </a:lnTo>
                  <a:lnTo>
                    <a:pt x="2513266" y="3740302"/>
                  </a:lnTo>
                  <a:lnTo>
                    <a:pt x="2521254" y="3753002"/>
                  </a:lnTo>
                  <a:lnTo>
                    <a:pt x="2521254" y="3730079"/>
                  </a:lnTo>
                  <a:lnTo>
                    <a:pt x="2514244" y="3718712"/>
                  </a:lnTo>
                  <a:lnTo>
                    <a:pt x="2502446" y="3700932"/>
                  </a:lnTo>
                  <a:lnTo>
                    <a:pt x="2494864" y="3689502"/>
                  </a:lnTo>
                  <a:lnTo>
                    <a:pt x="2480526" y="3670198"/>
                  </a:lnTo>
                  <a:lnTo>
                    <a:pt x="2480526" y="3692042"/>
                  </a:lnTo>
                  <a:lnTo>
                    <a:pt x="2263533" y="3918102"/>
                  </a:lnTo>
                  <a:lnTo>
                    <a:pt x="2258606" y="3872382"/>
                  </a:lnTo>
                  <a:lnTo>
                    <a:pt x="2253907" y="3825392"/>
                  </a:lnTo>
                  <a:lnTo>
                    <a:pt x="2249576" y="3775862"/>
                  </a:lnTo>
                  <a:lnTo>
                    <a:pt x="2245753" y="3725062"/>
                  </a:lnTo>
                  <a:lnTo>
                    <a:pt x="2242578" y="3672992"/>
                  </a:lnTo>
                  <a:lnTo>
                    <a:pt x="2240191" y="3619652"/>
                  </a:lnTo>
                  <a:lnTo>
                    <a:pt x="2238705" y="3567582"/>
                  </a:lnTo>
                  <a:lnTo>
                    <a:pt x="2238387" y="3506622"/>
                  </a:lnTo>
                  <a:lnTo>
                    <a:pt x="2239048" y="3462172"/>
                  </a:lnTo>
                  <a:lnTo>
                    <a:pt x="2240711" y="3421532"/>
                  </a:lnTo>
                  <a:lnTo>
                    <a:pt x="2241131" y="3411372"/>
                  </a:lnTo>
                  <a:lnTo>
                    <a:pt x="2244674" y="3360572"/>
                  </a:lnTo>
                  <a:lnTo>
                    <a:pt x="2244852" y="3360572"/>
                  </a:lnTo>
                  <a:lnTo>
                    <a:pt x="2244674" y="3359302"/>
                  </a:lnTo>
                  <a:lnTo>
                    <a:pt x="2246249" y="3345332"/>
                  </a:lnTo>
                  <a:lnTo>
                    <a:pt x="2250656" y="3305962"/>
                  </a:lnTo>
                  <a:lnTo>
                    <a:pt x="2258885" y="3255162"/>
                  </a:lnTo>
                  <a:lnTo>
                    <a:pt x="2269528" y="3208172"/>
                  </a:lnTo>
                  <a:lnTo>
                    <a:pt x="2282761" y="3164992"/>
                  </a:lnTo>
                  <a:lnTo>
                    <a:pt x="2298763" y="3125622"/>
                  </a:lnTo>
                  <a:lnTo>
                    <a:pt x="2324785" y="3125622"/>
                  </a:lnTo>
                  <a:lnTo>
                    <a:pt x="2366886" y="3135782"/>
                  </a:lnTo>
                  <a:lnTo>
                    <a:pt x="2403602" y="3158642"/>
                  </a:lnTo>
                  <a:lnTo>
                    <a:pt x="2443746" y="3218332"/>
                  </a:lnTo>
                  <a:lnTo>
                    <a:pt x="2457348" y="3264052"/>
                  </a:lnTo>
                  <a:lnTo>
                    <a:pt x="2463571" y="3313582"/>
                  </a:lnTo>
                  <a:lnTo>
                    <a:pt x="2463774" y="3363112"/>
                  </a:lnTo>
                  <a:lnTo>
                    <a:pt x="2459291" y="3410102"/>
                  </a:lnTo>
                  <a:lnTo>
                    <a:pt x="2451455" y="3452012"/>
                  </a:lnTo>
                  <a:lnTo>
                    <a:pt x="2441638" y="3485032"/>
                  </a:lnTo>
                  <a:lnTo>
                    <a:pt x="2435237" y="3504082"/>
                  </a:lnTo>
                  <a:lnTo>
                    <a:pt x="2430627" y="3523132"/>
                  </a:lnTo>
                  <a:lnTo>
                    <a:pt x="2427821" y="3542182"/>
                  </a:lnTo>
                  <a:lnTo>
                    <a:pt x="2426805" y="3562502"/>
                  </a:lnTo>
                  <a:lnTo>
                    <a:pt x="2427605" y="3581552"/>
                  </a:lnTo>
                  <a:lnTo>
                    <a:pt x="2434602" y="3620922"/>
                  </a:lnTo>
                  <a:lnTo>
                    <a:pt x="2452103" y="3653942"/>
                  </a:lnTo>
                  <a:lnTo>
                    <a:pt x="2461984" y="3666642"/>
                  </a:lnTo>
                  <a:lnTo>
                    <a:pt x="2471458" y="3679342"/>
                  </a:lnTo>
                  <a:lnTo>
                    <a:pt x="2480526" y="3692042"/>
                  </a:lnTo>
                  <a:lnTo>
                    <a:pt x="2480526" y="3670198"/>
                  </a:lnTo>
                  <a:lnTo>
                    <a:pt x="2474112" y="3661562"/>
                  </a:lnTo>
                  <a:lnTo>
                    <a:pt x="2451989" y="3633622"/>
                  </a:lnTo>
                  <a:lnTo>
                    <a:pt x="2446413" y="3615842"/>
                  </a:lnTo>
                  <a:lnTo>
                    <a:pt x="2442489" y="3598062"/>
                  </a:lnTo>
                  <a:lnTo>
                    <a:pt x="2440203" y="3580282"/>
                  </a:lnTo>
                  <a:lnTo>
                    <a:pt x="2439555" y="3561232"/>
                  </a:lnTo>
                  <a:lnTo>
                    <a:pt x="2440546" y="3543452"/>
                  </a:lnTo>
                  <a:lnTo>
                    <a:pt x="2443162" y="3524402"/>
                  </a:lnTo>
                  <a:lnTo>
                    <a:pt x="2447429" y="3506622"/>
                  </a:lnTo>
                  <a:lnTo>
                    <a:pt x="2453322" y="3488842"/>
                  </a:lnTo>
                  <a:lnTo>
                    <a:pt x="2463469" y="3455822"/>
                  </a:lnTo>
                  <a:lnTo>
                    <a:pt x="2471496" y="3412642"/>
                  </a:lnTo>
                  <a:lnTo>
                    <a:pt x="2476042" y="3363112"/>
                  </a:lnTo>
                  <a:lnTo>
                    <a:pt x="2475700" y="3312312"/>
                  </a:lnTo>
                  <a:lnTo>
                    <a:pt x="2469083" y="3260242"/>
                  </a:lnTo>
                  <a:lnTo>
                    <a:pt x="2454795" y="3211982"/>
                  </a:lnTo>
                  <a:lnTo>
                    <a:pt x="2431453" y="3170072"/>
                  </a:lnTo>
                  <a:lnTo>
                    <a:pt x="2404160" y="3142132"/>
                  </a:lnTo>
                  <a:lnTo>
                    <a:pt x="2376513" y="3125622"/>
                  </a:lnTo>
                  <a:lnTo>
                    <a:pt x="2370594" y="3123082"/>
                  </a:lnTo>
                  <a:lnTo>
                    <a:pt x="2361463" y="3119272"/>
                  </a:lnTo>
                  <a:lnTo>
                    <a:pt x="2342680" y="3114192"/>
                  </a:lnTo>
                  <a:lnTo>
                    <a:pt x="2323300" y="3111652"/>
                  </a:lnTo>
                  <a:lnTo>
                    <a:pt x="2294090" y="3111652"/>
                  </a:lnTo>
                  <a:lnTo>
                    <a:pt x="2284234" y="3112884"/>
                  </a:lnTo>
                  <a:lnTo>
                    <a:pt x="2284234" y="3125622"/>
                  </a:lnTo>
                  <a:lnTo>
                    <a:pt x="2264651" y="3178962"/>
                  </a:lnTo>
                  <a:lnTo>
                    <a:pt x="2249525" y="3233572"/>
                  </a:lnTo>
                  <a:lnTo>
                    <a:pt x="2238870" y="3289452"/>
                  </a:lnTo>
                  <a:lnTo>
                    <a:pt x="2232660" y="3345332"/>
                  </a:lnTo>
                  <a:lnTo>
                    <a:pt x="2231161" y="3343897"/>
                  </a:lnTo>
                  <a:lnTo>
                    <a:pt x="2231161" y="3361842"/>
                  </a:lnTo>
                  <a:lnTo>
                    <a:pt x="2229967" y="3375812"/>
                  </a:lnTo>
                  <a:lnTo>
                    <a:pt x="2228900" y="3391052"/>
                  </a:lnTo>
                  <a:lnTo>
                    <a:pt x="2227961" y="3406292"/>
                  </a:lnTo>
                  <a:lnTo>
                    <a:pt x="2227148" y="3421532"/>
                  </a:lnTo>
                  <a:lnTo>
                    <a:pt x="2122411" y="3316122"/>
                  </a:lnTo>
                  <a:lnTo>
                    <a:pt x="2112314" y="3305962"/>
                  </a:lnTo>
                  <a:lnTo>
                    <a:pt x="2111260" y="3304692"/>
                  </a:lnTo>
                  <a:lnTo>
                    <a:pt x="2108644" y="3304692"/>
                  </a:lnTo>
                  <a:lnTo>
                    <a:pt x="2111870" y="3293262"/>
                  </a:lnTo>
                  <a:lnTo>
                    <a:pt x="2115489" y="3281832"/>
                  </a:lnTo>
                  <a:lnTo>
                    <a:pt x="2119465" y="3270402"/>
                  </a:lnTo>
                  <a:lnTo>
                    <a:pt x="2123833" y="3258972"/>
                  </a:lnTo>
                  <a:lnTo>
                    <a:pt x="2231161" y="3361842"/>
                  </a:lnTo>
                  <a:lnTo>
                    <a:pt x="2231161" y="3343897"/>
                  </a:lnTo>
                  <a:lnTo>
                    <a:pt x="2142744" y="3258972"/>
                  </a:lnTo>
                  <a:lnTo>
                    <a:pt x="2130844" y="3247542"/>
                  </a:lnTo>
                  <a:lnTo>
                    <a:pt x="2128837" y="3246272"/>
                  </a:lnTo>
                  <a:lnTo>
                    <a:pt x="2151811" y="3205632"/>
                  </a:lnTo>
                  <a:lnTo>
                    <a:pt x="2186216" y="3167532"/>
                  </a:lnTo>
                  <a:lnTo>
                    <a:pt x="2232190" y="3139592"/>
                  </a:lnTo>
                  <a:lnTo>
                    <a:pt x="2284234" y="3125622"/>
                  </a:lnTo>
                  <a:lnTo>
                    <a:pt x="2284234" y="3112884"/>
                  </a:lnTo>
                  <a:lnTo>
                    <a:pt x="2263419" y="3115462"/>
                  </a:lnTo>
                  <a:lnTo>
                    <a:pt x="2253361" y="3118002"/>
                  </a:lnTo>
                  <a:lnTo>
                    <a:pt x="2243442" y="3121812"/>
                  </a:lnTo>
                  <a:lnTo>
                    <a:pt x="2233726" y="3124352"/>
                  </a:lnTo>
                  <a:lnTo>
                    <a:pt x="2197049" y="3143402"/>
                  </a:lnTo>
                  <a:lnTo>
                    <a:pt x="2165197" y="3170072"/>
                  </a:lnTo>
                  <a:lnTo>
                    <a:pt x="2126945" y="3222142"/>
                  </a:lnTo>
                  <a:lnTo>
                    <a:pt x="2108060" y="3264052"/>
                  </a:lnTo>
                  <a:lnTo>
                    <a:pt x="2094369" y="3311042"/>
                  </a:lnTo>
                  <a:lnTo>
                    <a:pt x="2085378" y="3358032"/>
                  </a:lnTo>
                  <a:lnTo>
                    <a:pt x="2080590" y="3407562"/>
                  </a:lnTo>
                  <a:lnTo>
                    <a:pt x="2079498" y="3455822"/>
                  </a:lnTo>
                  <a:lnTo>
                    <a:pt x="2081618" y="3502812"/>
                  </a:lnTo>
                  <a:lnTo>
                    <a:pt x="2086444" y="3545992"/>
                  </a:lnTo>
                  <a:lnTo>
                    <a:pt x="2091093" y="3582822"/>
                  </a:lnTo>
                  <a:lnTo>
                    <a:pt x="2092883" y="3620922"/>
                  </a:lnTo>
                  <a:lnTo>
                    <a:pt x="2091817" y="3659022"/>
                  </a:lnTo>
                  <a:lnTo>
                    <a:pt x="2087892" y="3697122"/>
                  </a:lnTo>
                  <a:lnTo>
                    <a:pt x="2071700" y="3770782"/>
                  </a:lnTo>
                  <a:lnTo>
                    <a:pt x="2044547" y="3841902"/>
                  </a:lnTo>
                  <a:lnTo>
                    <a:pt x="2014791" y="3888892"/>
                  </a:lnTo>
                  <a:lnTo>
                    <a:pt x="1981339" y="3932072"/>
                  </a:lnTo>
                  <a:lnTo>
                    <a:pt x="1960041" y="3965092"/>
                  </a:lnTo>
                  <a:lnTo>
                    <a:pt x="1941207" y="4000652"/>
                  </a:lnTo>
                  <a:lnTo>
                    <a:pt x="1926907" y="4043832"/>
                  </a:lnTo>
                  <a:lnTo>
                    <a:pt x="1919262" y="4093362"/>
                  </a:lnTo>
                  <a:lnTo>
                    <a:pt x="1920354" y="4151782"/>
                  </a:lnTo>
                  <a:lnTo>
                    <a:pt x="1921357" y="4160672"/>
                  </a:lnTo>
                  <a:lnTo>
                    <a:pt x="1921497" y="4163212"/>
                  </a:lnTo>
                  <a:lnTo>
                    <a:pt x="1922145" y="4164482"/>
                  </a:lnTo>
                  <a:lnTo>
                    <a:pt x="1924519" y="4165752"/>
                  </a:lnTo>
                  <a:lnTo>
                    <a:pt x="1925929" y="4167022"/>
                  </a:lnTo>
                  <a:lnTo>
                    <a:pt x="2620975" y="4167022"/>
                  </a:lnTo>
                  <a:lnTo>
                    <a:pt x="2622346" y="4165752"/>
                  </a:lnTo>
                  <a:lnTo>
                    <a:pt x="2624683" y="4164482"/>
                  </a:lnTo>
                  <a:lnTo>
                    <a:pt x="2625369" y="4163212"/>
                  </a:lnTo>
                  <a:lnTo>
                    <a:pt x="2626449" y="4154322"/>
                  </a:lnTo>
                  <a:lnTo>
                    <a:pt x="2626753" y="4151782"/>
                  </a:lnTo>
                  <a:lnTo>
                    <a:pt x="2627884" y="41174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2368614" y="4254732"/>
              <a:ext cx="433705" cy="802005"/>
            </a:xfrm>
            <a:custGeom>
              <a:avLst/>
              <a:gdLst/>
              <a:ahLst/>
              <a:cxnLst/>
              <a:rect l="l" t="t" r="r" b="b"/>
              <a:pathLst>
                <a:path w="433704" h="802004">
                  <a:moveTo>
                    <a:pt x="264247" y="801974"/>
                  </a:moveTo>
                  <a:lnTo>
                    <a:pt x="215395" y="796473"/>
                  </a:lnTo>
                  <a:lnTo>
                    <a:pt x="170168" y="777212"/>
                  </a:lnTo>
                  <a:lnTo>
                    <a:pt x="132360" y="745807"/>
                  </a:lnTo>
                  <a:lnTo>
                    <a:pt x="0" y="520171"/>
                  </a:lnTo>
                  <a:lnTo>
                    <a:pt x="136704" y="525676"/>
                  </a:lnTo>
                  <a:lnTo>
                    <a:pt x="155232" y="378533"/>
                  </a:lnTo>
                  <a:lnTo>
                    <a:pt x="110869" y="338533"/>
                  </a:lnTo>
                  <a:lnTo>
                    <a:pt x="102311" y="308293"/>
                  </a:lnTo>
                  <a:lnTo>
                    <a:pt x="102999" y="300098"/>
                  </a:lnTo>
                  <a:lnTo>
                    <a:pt x="121010" y="263541"/>
                  </a:lnTo>
                  <a:lnTo>
                    <a:pt x="130194" y="255247"/>
                  </a:lnTo>
                  <a:lnTo>
                    <a:pt x="141067" y="255615"/>
                  </a:lnTo>
                  <a:lnTo>
                    <a:pt x="178244" y="271414"/>
                  </a:lnTo>
                  <a:lnTo>
                    <a:pt x="183274" y="276100"/>
                  </a:lnTo>
                  <a:lnTo>
                    <a:pt x="204972" y="258404"/>
                  </a:lnTo>
                  <a:lnTo>
                    <a:pt x="233454" y="231458"/>
                  </a:lnTo>
                  <a:lnTo>
                    <a:pt x="262622" y="197190"/>
                  </a:lnTo>
                  <a:lnTo>
                    <a:pt x="286379" y="157529"/>
                  </a:lnTo>
                  <a:lnTo>
                    <a:pt x="298628" y="114400"/>
                  </a:lnTo>
                  <a:lnTo>
                    <a:pt x="293272" y="69734"/>
                  </a:lnTo>
                  <a:lnTo>
                    <a:pt x="267900" y="0"/>
                  </a:lnTo>
                  <a:lnTo>
                    <a:pt x="320025" y="72958"/>
                  </a:lnTo>
                  <a:lnTo>
                    <a:pt x="363176" y="142013"/>
                  </a:lnTo>
                  <a:lnTo>
                    <a:pt x="389040" y="190476"/>
                  </a:lnTo>
                  <a:lnTo>
                    <a:pt x="412165" y="242990"/>
                  </a:lnTo>
                  <a:lnTo>
                    <a:pt x="428354" y="295625"/>
                  </a:lnTo>
                  <a:lnTo>
                    <a:pt x="433409" y="344451"/>
                  </a:lnTo>
                  <a:lnTo>
                    <a:pt x="423133" y="385540"/>
                  </a:lnTo>
                  <a:lnTo>
                    <a:pt x="408530" y="404428"/>
                  </a:lnTo>
                  <a:lnTo>
                    <a:pt x="388060" y="418030"/>
                  </a:lnTo>
                  <a:lnTo>
                    <a:pt x="361799" y="426314"/>
                  </a:lnTo>
                  <a:lnTo>
                    <a:pt x="329827" y="429249"/>
                  </a:lnTo>
                  <a:lnTo>
                    <a:pt x="344181" y="537687"/>
                  </a:lnTo>
                  <a:lnTo>
                    <a:pt x="432480" y="553369"/>
                  </a:lnTo>
                  <a:lnTo>
                    <a:pt x="427784" y="647797"/>
                  </a:lnTo>
                  <a:lnTo>
                    <a:pt x="425746" y="662682"/>
                  </a:lnTo>
                  <a:lnTo>
                    <a:pt x="411872" y="705504"/>
                  </a:lnTo>
                  <a:lnTo>
                    <a:pt x="387250" y="743156"/>
                  </a:lnTo>
                  <a:lnTo>
                    <a:pt x="353576" y="773044"/>
                  </a:lnTo>
                  <a:lnTo>
                    <a:pt x="313258" y="793032"/>
                  </a:lnTo>
                  <a:lnTo>
                    <a:pt x="276580" y="801110"/>
                  </a:lnTo>
                  <a:lnTo>
                    <a:pt x="264247" y="8019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2361007" y="4248324"/>
              <a:ext cx="447675" cy="815340"/>
            </a:xfrm>
            <a:custGeom>
              <a:avLst/>
              <a:gdLst/>
              <a:ahLst/>
              <a:cxnLst/>
              <a:rect l="l" t="t" r="r" b="b"/>
              <a:pathLst>
                <a:path w="447675" h="815339">
                  <a:moveTo>
                    <a:pt x="211192" y="274000"/>
                  </a:moveTo>
                  <a:lnTo>
                    <a:pt x="191716" y="274000"/>
                  </a:lnTo>
                  <a:lnTo>
                    <a:pt x="219657" y="250156"/>
                  </a:lnTo>
                  <a:lnTo>
                    <a:pt x="252877" y="215773"/>
                  </a:lnTo>
                  <a:lnTo>
                    <a:pt x="282476" y="173727"/>
                  </a:lnTo>
                  <a:lnTo>
                    <a:pt x="299552" y="126892"/>
                  </a:lnTo>
                  <a:lnTo>
                    <a:pt x="295204" y="78144"/>
                  </a:lnTo>
                  <a:lnTo>
                    <a:pt x="269833" y="8576"/>
                  </a:lnTo>
                  <a:lnTo>
                    <a:pt x="269320" y="7102"/>
                  </a:lnTo>
                  <a:lnTo>
                    <a:pt x="275665" y="0"/>
                  </a:lnTo>
                  <a:lnTo>
                    <a:pt x="278697" y="694"/>
                  </a:lnTo>
                  <a:lnTo>
                    <a:pt x="279920" y="1491"/>
                  </a:lnTo>
                  <a:lnTo>
                    <a:pt x="280849" y="2737"/>
                  </a:lnTo>
                  <a:lnTo>
                    <a:pt x="312584" y="46947"/>
                  </a:lnTo>
                  <a:lnTo>
                    <a:pt x="297208" y="46947"/>
                  </a:lnTo>
                  <a:lnTo>
                    <a:pt x="306889" y="73973"/>
                  </a:lnTo>
                  <a:lnTo>
                    <a:pt x="312594" y="120086"/>
                  </a:lnTo>
                  <a:lnTo>
                    <a:pt x="300398" y="164554"/>
                  </a:lnTo>
                  <a:lnTo>
                    <a:pt x="276406" y="205454"/>
                  </a:lnTo>
                  <a:lnTo>
                    <a:pt x="246725" y="240863"/>
                  </a:lnTo>
                  <a:lnTo>
                    <a:pt x="217461" y="268857"/>
                  </a:lnTo>
                  <a:lnTo>
                    <a:pt x="211192" y="274000"/>
                  </a:lnTo>
                  <a:close/>
                </a:path>
                <a:path w="447675" h="815339">
                  <a:moveTo>
                    <a:pt x="330663" y="802276"/>
                  </a:moveTo>
                  <a:lnTo>
                    <a:pt x="264231" y="802276"/>
                  </a:lnTo>
                  <a:lnTo>
                    <a:pt x="270820" y="802194"/>
                  </a:lnTo>
                  <a:lnTo>
                    <a:pt x="277412" y="801846"/>
                  </a:lnTo>
                  <a:lnTo>
                    <a:pt x="316151" y="794246"/>
                  </a:lnTo>
                  <a:lnTo>
                    <a:pt x="351939" y="777590"/>
                  </a:lnTo>
                  <a:lnTo>
                    <a:pt x="382694" y="752851"/>
                  </a:lnTo>
                  <a:lnTo>
                    <a:pt x="406622" y="721467"/>
                  </a:lnTo>
                  <a:lnTo>
                    <a:pt x="422331" y="685268"/>
                  </a:lnTo>
                  <a:lnTo>
                    <a:pt x="428905" y="646361"/>
                  </a:lnTo>
                  <a:lnTo>
                    <a:pt x="432911" y="564949"/>
                  </a:lnTo>
                  <a:lnTo>
                    <a:pt x="349452" y="550268"/>
                  </a:lnTo>
                  <a:lnTo>
                    <a:pt x="346415" y="549770"/>
                  </a:lnTo>
                  <a:lnTo>
                    <a:pt x="344746" y="547990"/>
                  </a:lnTo>
                  <a:lnTo>
                    <a:pt x="344445" y="544929"/>
                  </a:lnTo>
                  <a:lnTo>
                    <a:pt x="331028" y="434440"/>
                  </a:lnTo>
                  <a:lnTo>
                    <a:pt x="331585" y="432828"/>
                  </a:lnTo>
                  <a:lnTo>
                    <a:pt x="332928" y="431486"/>
                  </a:lnTo>
                  <a:lnTo>
                    <a:pt x="334110" y="430098"/>
                  </a:lnTo>
                  <a:lnTo>
                    <a:pt x="335612" y="429375"/>
                  </a:lnTo>
                  <a:lnTo>
                    <a:pt x="392559" y="419099"/>
                  </a:lnTo>
                  <a:lnTo>
                    <a:pt x="425400" y="389112"/>
                  </a:lnTo>
                  <a:lnTo>
                    <a:pt x="435054" y="348857"/>
                  </a:lnTo>
                  <a:lnTo>
                    <a:pt x="429338" y="300424"/>
                  </a:lnTo>
                  <a:lnTo>
                    <a:pt x="412566" y="247960"/>
                  </a:lnTo>
                  <a:lnTo>
                    <a:pt x="389054" y="195612"/>
                  </a:lnTo>
                  <a:lnTo>
                    <a:pt x="363116" y="147525"/>
                  </a:lnTo>
                  <a:lnTo>
                    <a:pt x="339067" y="107847"/>
                  </a:lnTo>
                  <a:lnTo>
                    <a:pt x="313900" y="70303"/>
                  </a:lnTo>
                  <a:lnTo>
                    <a:pt x="297208" y="46947"/>
                  </a:lnTo>
                  <a:lnTo>
                    <a:pt x="312584" y="46947"/>
                  </a:lnTo>
                  <a:lnTo>
                    <a:pt x="352078" y="104841"/>
                  </a:lnTo>
                  <a:lnTo>
                    <a:pt x="376803" y="145923"/>
                  </a:lnTo>
                  <a:lnTo>
                    <a:pt x="402970" y="195174"/>
                  </a:lnTo>
                  <a:lnTo>
                    <a:pt x="426296" y="248647"/>
                  </a:lnTo>
                  <a:lnTo>
                    <a:pt x="442500" y="302397"/>
                  </a:lnTo>
                  <a:lnTo>
                    <a:pt x="447301" y="352480"/>
                  </a:lnTo>
                  <a:lnTo>
                    <a:pt x="436415" y="394951"/>
                  </a:lnTo>
                  <a:lnTo>
                    <a:pt x="421719" y="414331"/>
                  </a:lnTo>
                  <a:lnTo>
                    <a:pt x="401467" y="428629"/>
                  </a:lnTo>
                  <a:lnTo>
                    <a:pt x="375739" y="437765"/>
                  </a:lnTo>
                  <a:lnTo>
                    <a:pt x="344611" y="441662"/>
                  </a:lnTo>
                  <a:lnTo>
                    <a:pt x="356295" y="538757"/>
                  </a:lnTo>
                  <a:lnTo>
                    <a:pt x="439754" y="553604"/>
                  </a:lnTo>
                  <a:lnTo>
                    <a:pt x="441327" y="553859"/>
                  </a:lnTo>
                  <a:lnTo>
                    <a:pt x="442609" y="554610"/>
                  </a:lnTo>
                  <a:lnTo>
                    <a:pt x="444592" y="557104"/>
                  </a:lnTo>
                  <a:lnTo>
                    <a:pt x="445035" y="558522"/>
                  </a:lnTo>
                  <a:lnTo>
                    <a:pt x="444928" y="560111"/>
                  </a:lnTo>
                  <a:lnTo>
                    <a:pt x="440755" y="647029"/>
                  </a:lnTo>
                  <a:lnTo>
                    <a:pt x="434807" y="685544"/>
                  </a:lnTo>
                  <a:lnTo>
                    <a:pt x="420485" y="721775"/>
                  </a:lnTo>
                  <a:lnTo>
                    <a:pt x="398452" y="753991"/>
                  </a:lnTo>
                  <a:lnTo>
                    <a:pt x="369923" y="780458"/>
                  </a:lnTo>
                  <a:lnTo>
                    <a:pt x="336187" y="799998"/>
                  </a:lnTo>
                  <a:lnTo>
                    <a:pt x="330663" y="802276"/>
                  </a:lnTo>
                  <a:close/>
                </a:path>
                <a:path w="447675" h="815339">
                  <a:moveTo>
                    <a:pt x="150912" y="525578"/>
                  </a:moveTo>
                  <a:lnTo>
                    <a:pt x="137802" y="525578"/>
                  </a:lnTo>
                  <a:lnTo>
                    <a:pt x="154494" y="388278"/>
                  </a:lnTo>
                  <a:lnTo>
                    <a:pt x="140022" y="378500"/>
                  </a:lnTo>
                  <a:lnTo>
                    <a:pt x="124094" y="364359"/>
                  </a:lnTo>
                  <a:lnTo>
                    <a:pt x="110389" y="346120"/>
                  </a:lnTo>
                  <a:lnTo>
                    <a:pt x="102583" y="324049"/>
                  </a:lnTo>
                  <a:lnTo>
                    <a:pt x="102227" y="314841"/>
                  </a:lnTo>
                  <a:lnTo>
                    <a:pt x="103036" y="305814"/>
                  </a:lnTo>
                  <a:lnTo>
                    <a:pt x="123488" y="265852"/>
                  </a:lnTo>
                  <a:lnTo>
                    <a:pt x="130458" y="259820"/>
                  </a:lnTo>
                  <a:lnTo>
                    <a:pt x="134636" y="255885"/>
                  </a:lnTo>
                  <a:lnTo>
                    <a:pt x="136027" y="255328"/>
                  </a:lnTo>
                  <a:lnTo>
                    <a:pt x="137635" y="255315"/>
                  </a:lnTo>
                  <a:lnTo>
                    <a:pt x="141641" y="255315"/>
                  </a:lnTo>
                  <a:lnTo>
                    <a:pt x="155452" y="256528"/>
                  </a:lnTo>
                  <a:lnTo>
                    <a:pt x="168401" y="260046"/>
                  </a:lnTo>
                  <a:lnTo>
                    <a:pt x="180489" y="265870"/>
                  </a:lnTo>
                  <a:lnTo>
                    <a:pt x="183192" y="267827"/>
                  </a:lnTo>
                  <a:lnTo>
                    <a:pt x="140473" y="267827"/>
                  </a:lnTo>
                  <a:lnTo>
                    <a:pt x="139305" y="268995"/>
                  </a:lnTo>
                  <a:lnTo>
                    <a:pt x="115911" y="306893"/>
                  </a:lnTo>
                  <a:lnTo>
                    <a:pt x="115109" y="314386"/>
                  </a:lnTo>
                  <a:lnTo>
                    <a:pt x="115269" y="322047"/>
                  </a:lnTo>
                  <a:lnTo>
                    <a:pt x="136676" y="358874"/>
                  </a:lnTo>
                  <a:lnTo>
                    <a:pt x="167774" y="380862"/>
                  </a:lnTo>
                  <a:lnTo>
                    <a:pt x="168832" y="382976"/>
                  </a:lnTo>
                  <a:lnTo>
                    <a:pt x="168515" y="385775"/>
                  </a:lnTo>
                  <a:lnTo>
                    <a:pt x="150912" y="525578"/>
                  </a:lnTo>
                  <a:close/>
                </a:path>
                <a:path w="447675" h="815339">
                  <a:moveTo>
                    <a:pt x="191826" y="288893"/>
                  </a:moveTo>
                  <a:lnTo>
                    <a:pt x="188469" y="288441"/>
                  </a:lnTo>
                  <a:lnTo>
                    <a:pt x="187100" y="287667"/>
                  </a:lnTo>
                  <a:lnTo>
                    <a:pt x="186041" y="286345"/>
                  </a:lnTo>
                  <a:lnTo>
                    <a:pt x="180217" y="280460"/>
                  </a:lnTo>
                  <a:lnTo>
                    <a:pt x="173487" y="275912"/>
                  </a:lnTo>
                  <a:lnTo>
                    <a:pt x="158217" y="269495"/>
                  </a:lnTo>
                  <a:lnTo>
                    <a:pt x="150258" y="267870"/>
                  </a:lnTo>
                  <a:lnTo>
                    <a:pt x="141976" y="267827"/>
                  </a:lnTo>
                  <a:lnTo>
                    <a:pt x="183192" y="267827"/>
                  </a:lnTo>
                  <a:lnTo>
                    <a:pt x="191716" y="274000"/>
                  </a:lnTo>
                  <a:lnTo>
                    <a:pt x="211192" y="274000"/>
                  </a:lnTo>
                  <a:lnTo>
                    <a:pt x="194721" y="287513"/>
                  </a:lnTo>
                  <a:lnTo>
                    <a:pt x="193351" y="288508"/>
                  </a:lnTo>
                  <a:lnTo>
                    <a:pt x="191826" y="288893"/>
                  </a:lnTo>
                  <a:close/>
                </a:path>
                <a:path w="447675" h="815339">
                  <a:moveTo>
                    <a:pt x="265493" y="814858"/>
                  </a:moveTo>
                  <a:lnTo>
                    <a:pt x="219572" y="808751"/>
                  </a:lnTo>
                  <a:lnTo>
                    <a:pt x="176829" y="790896"/>
                  </a:lnTo>
                  <a:lnTo>
                    <a:pt x="140217" y="762528"/>
                  </a:lnTo>
                  <a:lnTo>
                    <a:pt x="112264" y="725605"/>
                  </a:lnTo>
                  <a:lnTo>
                    <a:pt x="1265" y="529748"/>
                  </a:lnTo>
                  <a:lnTo>
                    <a:pt x="0" y="527635"/>
                  </a:lnTo>
                  <a:lnTo>
                    <a:pt x="0" y="525522"/>
                  </a:lnTo>
                  <a:lnTo>
                    <a:pt x="1265" y="523409"/>
                  </a:lnTo>
                  <a:lnTo>
                    <a:pt x="2531" y="521363"/>
                  </a:lnTo>
                  <a:lnTo>
                    <a:pt x="4367" y="520363"/>
                  </a:lnTo>
                  <a:lnTo>
                    <a:pt x="6773" y="520406"/>
                  </a:lnTo>
                  <a:lnTo>
                    <a:pt x="137802" y="525578"/>
                  </a:lnTo>
                  <a:lnTo>
                    <a:pt x="150912" y="525578"/>
                  </a:lnTo>
                  <a:lnTo>
                    <a:pt x="149951" y="533252"/>
                  </a:lnTo>
                  <a:lnTo>
                    <a:pt x="17956" y="533252"/>
                  </a:lnTo>
                  <a:lnTo>
                    <a:pt x="123114" y="719265"/>
                  </a:lnTo>
                  <a:lnTo>
                    <a:pt x="146551" y="751017"/>
                  </a:lnTo>
                  <a:lnTo>
                    <a:pt x="176917" y="776231"/>
                  </a:lnTo>
                  <a:lnTo>
                    <a:pt x="212442" y="793441"/>
                  </a:lnTo>
                  <a:lnTo>
                    <a:pt x="251058" y="801642"/>
                  </a:lnTo>
                  <a:lnTo>
                    <a:pt x="264231" y="802276"/>
                  </a:lnTo>
                  <a:lnTo>
                    <a:pt x="330663" y="802276"/>
                  </a:lnTo>
                  <a:lnTo>
                    <a:pt x="328972" y="802973"/>
                  </a:lnTo>
                  <a:lnTo>
                    <a:pt x="291280" y="812894"/>
                  </a:lnTo>
                  <a:lnTo>
                    <a:pt x="271519" y="814830"/>
                  </a:lnTo>
                  <a:lnTo>
                    <a:pt x="265493" y="814858"/>
                  </a:lnTo>
                  <a:close/>
                </a:path>
                <a:path w="447675" h="815339">
                  <a:moveTo>
                    <a:pt x="145260" y="538476"/>
                  </a:moveTo>
                  <a:lnTo>
                    <a:pt x="17956" y="533252"/>
                  </a:lnTo>
                  <a:lnTo>
                    <a:pt x="149951" y="533252"/>
                  </a:lnTo>
                  <a:lnTo>
                    <a:pt x="149814" y="534523"/>
                  </a:lnTo>
                  <a:lnTo>
                    <a:pt x="149117" y="535856"/>
                  </a:lnTo>
                  <a:lnTo>
                    <a:pt x="146677" y="537973"/>
                  </a:lnTo>
                  <a:lnTo>
                    <a:pt x="145260" y="538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6541191" y="4466938"/>
              <a:ext cx="692785" cy="636905"/>
            </a:xfrm>
            <a:custGeom>
              <a:avLst/>
              <a:gdLst/>
              <a:ahLst/>
              <a:cxnLst/>
              <a:rect l="l" t="t" r="r" b="b"/>
              <a:pathLst>
                <a:path w="692784" h="636904">
                  <a:moveTo>
                    <a:pt x="289534" y="636536"/>
                  </a:moveTo>
                  <a:lnTo>
                    <a:pt x="248947" y="629698"/>
                  </a:lnTo>
                  <a:lnTo>
                    <a:pt x="213956" y="607926"/>
                  </a:lnTo>
                  <a:lnTo>
                    <a:pt x="200299" y="592407"/>
                  </a:lnTo>
                  <a:lnTo>
                    <a:pt x="187846" y="592753"/>
                  </a:lnTo>
                  <a:lnTo>
                    <a:pt x="175543" y="591867"/>
                  </a:lnTo>
                  <a:lnTo>
                    <a:pt x="163392" y="589750"/>
                  </a:lnTo>
                  <a:lnTo>
                    <a:pt x="151393" y="586401"/>
                  </a:lnTo>
                  <a:lnTo>
                    <a:pt x="116212" y="601981"/>
                  </a:lnTo>
                  <a:lnTo>
                    <a:pt x="93160" y="606817"/>
                  </a:lnTo>
                  <a:lnTo>
                    <a:pt x="77524" y="605990"/>
                  </a:lnTo>
                  <a:lnTo>
                    <a:pt x="64596" y="604585"/>
                  </a:lnTo>
                  <a:lnTo>
                    <a:pt x="59575" y="601327"/>
                  </a:lnTo>
                  <a:lnTo>
                    <a:pt x="65618" y="594159"/>
                  </a:lnTo>
                  <a:lnTo>
                    <a:pt x="74947" y="586990"/>
                  </a:lnTo>
                  <a:lnTo>
                    <a:pt x="79785" y="583732"/>
                  </a:lnTo>
                  <a:lnTo>
                    <a:pt x="57022" y="585400"/>
                  </a:lnTo>
                  <a:lnTo>
                    <a:pt x="37323" y="586406"/>
                  </a:lnTo>
                  <a:lnTo>
                    <a:pt x="19863" y="586568"/>
                  </a:lnTo>
                  <a:lnTo>
                    <a:pt x="15311" y="581073"/>
                  </a:lnTo>
                  <a:lnTo>
                    <a:pt x="24014" y="569635"/>
                  </a:lnTo>
                  <a:lnTo>
                    <a:pt x="36317" y="558322"/>
                  </a:lnTo>
                  <a:lnTo>
                    <a:pt x="42563" y="553202"/>
                  </a:lnTo>
                  <a:lnTo>
                    <a:pt x="16970" y="555006"/>
                  </a:lnTo>
                  <a:lnTo>
                    <a:pt x="4443" y="551492"/>
                  </a:lnTo>
                  <a:lnTo>
                    <a:pt x="336" y="546540"/>
                  </a:lnTo>
                  <a:lnTo>
                    <a:pt x="0" y="544027"/>
                  </a:lnTo>
                  <a:lnTo>
                    <a:pt x="73570" y="494909"/>
                  </a:lnTo>
                  <a:lnTo>
                    <a:pt x="123622" y="481028"/>
                  </a:lnTo>
                  <a:lnTo>
                    <a:pt x="152173" y="485259"/>
                  </a:lnTo>
                  <a:lnTo>
                    <a:pt x="161241" y="490475"/>
                  </a:lnTo>
                  <a:lnTo>
                    <a:pt x="133866" y="459611"/>
                  </a:lnTo>
                  <a:lnTo>
                    <a:pt x="119097" y="450269"/>
                  </a:lnTo>
                  <a:lnTo>
                    <a:pt x="87192" y="428665"/>
                  </a:lnTo>
                  <a:lnTo>
                    <a:pt x="56759" y="404433"/>
                  </a:lnTo>
                  <a:lnTo>
                    <a:pt x="46402" y="387208"/>
                  </a:lnTo>
                  <a:lnTo>
                    <a:pt x="58397" y="384168"/>
                  </a:lnTo>
                  <a:lnTo>
                    <a:pt x="113370" y="393542"/>
                  </a:lnTo>
                  <a:lnTo>
                    <a:pt x="161413" y="407333"/>
                  </a:lnTo>
                  <a:lnTo>
                    <a:pt x="205974" y="437924"/>
                  </a:lnTo>
                  <a:lnTo>
                    <a:pt x="303120" y="538021"/>
                  </a:lnTo>
                  <a:lnTo>
                    <a:pt x="503420" y="391379"/>
                  </a:lnTo>
                  <a:lnTo>
                    <a:pt x="324986" y="139468"/>
                  </a:lnTo>
                  <a:lnTo>
                    <a:pt x="494740" y="0"/>
                  </a:lnTo>
                  <a:lnTo>
                    <a:pt x="607409" y="223458"/>
                  </a:lnTo>
                  <a:lnTo>
                    <a:pt x="643463" y="293951"/>
                  </a:lnTo>
                  <a:lnTo>
                    <a:pt x="666275" y="339284"/>
                  </a:lnTo>
                  <a:lnTo>
                    <a:pt x="684754" y="385477"/>
                  </a:lnTo>
                  <a:lnTo>
                    <a:pt x="692309" y="428824"/>
                  </a:lnTo>
                  <a:lnTo>
                    <a:pt x="682354" y="465617"/>
                  </a:lnTo>
                  <a:lnTo>
                    <a:pt x="629507" y="503608"/>
                  </a:lnTo>
                  <a:lnTo>
                    <a:pt x="583601" y="527245"/>
                  </a:lnTo>
                  <a:lnTo>
                    <a:pt x="530231" y="551903"/>
                  </a:lnTo>
                  <a:lnTo>
                    <a:pt x="473541" y="576028"/>
                  </a:lnTo>
                  <a:lnTo>
                    <a:pt x="417674" y="598067"/>
                  </a:lnTo>
                  <a:lnTo>
                    <a:pt x="366773" y="616464"/>
                  </a:lnTo>
                  <a:lnTo>
                    <a:pt x="324982" y="629665"/>
                  </a:lnTo>
                  <a:lnTo>
                    <a:pt x="296443" y="636116"/>
                  </a:lnTo>
                  <a:lnTo>
                    <a:pt x="289534" y="636536"/>
                  </a:lnTo>
                  <a:close/>
                </a:path>
              </a:pathLst>
            </a:custGeom>
            <a:solidFill>
              <a:srgbClr val="A2625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80874" y="6865638"/>
              <a:ext cx="207198" cy="173459"/>
            </a:xfrm>
            <a:prstGeom prst="rect">
              <a:avLst/>
            </a:prstGeom>
          </p:spPr>
        </p:pic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2342956" y="2266943"/>
            <a:ext cx="5726430" cy="1366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THANK</a:t>
            </a:r>
            <a:r>
              <a:rPr dirty="0" spc="-114"/>
              <a:t> </a:t>
            </a:r>
            <a:r>
              <a:rPr dirty="0" spc="-390"/>
              <a:t>YOU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378040" y="4249757"/>
            <a:ext cx="9323070" cy="1725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4500"/>
              </a:lnSpc>
              <a:spcBef>
                <a:spcPts val="100"/>
              </a:spcBef>
            </a:pPr>
            <a:r>
              <a:rPr dirty="0" sz="3850" spc="-204" b="1">
                <a:solidFill>
                  <a:srgbClr val="535353"/>
                </a:solidFill>
                <a:latin typeface="Tahoma"/>
                <a:cs typeface="Tahoma"/>
              </a:rPr>
              <a:t>By:-</a:t>
            </a:r>
            <a:endParaRPr sz="3850">
              <a:latin typeface="Tahoma"/>
              <a:cs typeface="Tahoma"/>
            </a:endParaRPr>
          </a:p>
          <a:p>
            <a:pPr marL="12700" marR="5080">
              <a:lnSpc>
                <a:spcPts val="4380"/>
              </a:lnSpc>
              <a:spcBef>
                <a:spcPts val="220"/>
              </a:spcBef>
            </a:pPr>
            <a:r>
              <a:rPr dirty="0" sz="3850" spc="-365" b="1">
                <a:solidFill>
                  <a:srgbClr val="535353"/>
                </a:solidFill>
                <a:latin typeface="Tahoma"/>
                <a:cs typeface="Tahoma"/>
              </a:rPr>
              <a:t>D</a:t>
            </a:r>
            <a:r>
              <a:rPr dirty="0" sz="3850" spc="-315" b="1">
                <a:solidFill>
                  <a:srgbClr val="535353"/>
                </a:solidFill>
                <a:latin typeface="Tahoma"/>
                <a:cs typeface="Tahoma"/>
              </a:rPr>
              <a:t>A</a:t>
            </a:r>
            <a:r>
              <a:rPr dirty="0" sz="3850" spc="-330" b="1">
                <a:solidFill>
                  <a:srgbClr val="535353"/>
                </a:solidFill>
                <a:latin typeface="Tahoma"/>
                <a:cs typeface="Tahoma"/>
              </a:rPr>
              <a:t>R</a:t>
            </a:r>
            <a:r>
              <a:rPr dirty="0" sz="3850" spc="-185" b="1">
                <a:solidFill>
                  <a:srgbClr val="535353"/>
                </a:solidFill>
                <a:latin typeface="Tahoma"/>
                <a:cs typeface="Tahoma"/>
              </a:rPr>
              <a:t>S</a:t>
            </a:r>
            <a:r>
              <a:rPr dirty="0" sz="3850" spc="-240" b="1">
                <a:solidFill>
                  <a:srgbClr val="535353"/>
                </a:solidFill>
                <a:latin typeface="Tahoma"/>
                <a:cs typeface="Tahoma"/>
              </a:rPr>
              <a:t>H</a:t>
            </a:r>
            <a:r>
              <a:rPr dirty="0" sz="3850" spc="-590" b="1">
                <a:solidFill>
                  <a:srgbClr val="535353"/>
                </a:solidFill>
                <a:latin typeface="Tahoma"/>
                <a:cs typeface="Tahoma"/>
              </a:rPr>
              <a:t>I</a:t>
            </a:r>
            <a:r>
              <a:rPr dirty="0" sz="3850" spc="-210" b="1">
                <a:solidFill>
                  <a:srgbClr val="535353"/>
                </a:solidFill>
                <a:latin typeface="Tahoma"/>
                <a:cs typeface="Tahoma"/>
              </a:rPr>
              <a:t>L</a:t>
            </a:r>
            <a:r>
              <a:rPr dirty="0" sz="3850" spc="-130" b="1">
                <a:solidFill>
                  <a:srgbClr val="535353"/>
                </a:solidFill>
                <a:latin typeface="Tahoma"/>
                <a:cs typeface="Tahoma"/>
              </a:rPr>
              <a:t> </a:t>
            </a:r>
            <a:r>
              <a:rPr dirty="0" sz="3850" spc="-210" b="1">
                <a:solidFill>
                  <a:srgbClr val="535353"/>
                </a:solidFill>
                <a:latin typeface="Tahoma"/>
                <a:cs typeface="Tahoma"/>
              </a:rPr>
              <a:t>K</a:t>
            </a:r>
            <a:r>
              <a:rPr dirty="0" sz="3850" spc="-315" b="1">
                <a:solidFill>
                  <a:srgbClr val="535353"/>
                </a:solidFill>
                <a:latin typeface="Tahoma"/>
                <a:cs typeface="Tahoma"/>
              </a:rPr>
              <a:t>A</a:t>
            </a:r>
            <a:r>
              <a:rPr dirty="0" sz="3850" spc="-300" b="1">
                <a:solidFill>
                  <a:srgbClr val="535353"/>
                </a:solidFill>
                <a:latin typeface="Tahoma"/>
                <a:cs typeface="Tahoma"/>
              </a:rPr>
              <a:t>N</a:t>
            </a:r>
            <a:r>
              <a:rPr dirty="0" sz="3850" spc="-105" b="1">
                <a:solidFill>
                  <a:srgbClr val="535353"/>
                </a:solidFill>
                <a:latin typeface="Tahoma"/>
                <a:cs typeface="Tahoma"/>
              </a:rPr>
              <a:t>T</a:t>
            </a:r>
            <a:r>
              <a:rPr dirty="0" sz="3850" spc="-315" b="1">
                <a:solidFill>
                  <a:srgbClr val="535353"/>
                </a:solidFill>
                <a:latin typeface="Tahoma"/>
                <a:cs typeface="Tahoma"/>
              </a:rPr>
              <a:t>A</a:t>
            </a:r>
            <a:r>
              <a:rPr dirty="0" sz="3850" spc="-330" b="1">
                <a:solidFill>
                  <a:srgbClr val="535353"/>
                </a:solidFill>
                <a:latin typeface="Tahoma"/>
                <a:cs typeface="Tahoma"/>
              </a:rPr>
              <a:t>R</a:t>
            </a:r>
            <a:r>
              <a:rPr dirty="0" sz="3850" spc="-590" b="1">
                <a:solidFill>
                  <a:srgbClr val="535353"/>
                </a:solidFill>
                <a:latin typeface="Tahoma"/>
                <a:cs typeface="Tahoma"/>
              </a:rPr>
              <a:t>I</a:t>
            </a:r>
            <a:r>
              <a:rPr dirty="0" sz="3850" spc="-445" b="1">
                <a:solidFill>
                  <a:srgbClr val="535353"/>
                </a:solidFill>
                <a:latin typeface="Tahoma"/>
                <a:cs typeface="Tahoma"/>
              </a:rPr>
              <a:t>Y</a:t>
            </a:r>
            <a:r>
              <a:rPr dirty="0" sz="3850" spc="-430" b="1">
                <a:solidFill>
                  <a:srgbClr val="535353"/>
                </a:solidFill>
                <a:latin typeface="Tahoma"/>
                <a:cs typeface="Tahoma"/>
              </a:rPr>
              <a:t>A</a:t>
            </a:r>
            <a:r>
              <a:rPr dirty="0" sz="3850" spc="-130" b="1">
                <a:solidFill>
                  <a:srgbClr val="535353"/>
                </a:solidFill>
                <a:latin typeface="Tahoma"/>
                <a:cs typeface="Tahoma"/>
              </a:rPr>
              <a:t> </a:t>
            </a:r>
            <a:r>
              <a:rPr dirty="0" sz="3850" spc="-310" b="1">
                <a:solidFill>
                  <a:srgbClr val="535353"/>
                </a:solidFill>
                <a:latin typeface="Tahoma"/>
                <a:cs typeface="Tahoma"/>
              </a:rPr>
              <a:t>[</a:t>
            </a:r>
            <a:r>
              <a:rPr dirty="0" sz="3850" spc="-330" b="1">
                <a:solidFill>
                  <a:srgbClr val="535353"/>
                </a:solidFill>
                <a:latin typeface="Tahoma"/>
                <a:cs typeface="Tahoma"/>
              </a:rPr>
              <a:t>R</a:t>
            </a:r>
            <a:r>
              <a:rPr dirty="0" sz="3850" spc="-315" b="1">
                <a:solidFill>
                  <a:srgbClr val="535353"/>
                </a:solidFill>
                <a:latin typeface="Tahoma"/>
                <a:cs typeface="Tahoma"/>
              </a:rPr>
              <a:t>A</a:t>
            </a:r>
            <a:r>
              <a:rPr dirty="0" sz="3850" spc="-305" b="1">
                <a:solidFill>
                  <a:srgbClr val="535353"/>
                </a:solidFill>
                <a:latin typeface="Tahoma"/>
                <a:cs typeface="Tahoma"/>
              </a:rPr>
              <a:t>2011042010084</a:t>
            </a:r>
            <a:r>
              <a:rPr dirty="0" sz="3850" spc="-325" b="1">
                <a:solidFill>
                  <a:srgbClr val="535353"/>
                </a:solidFill>
                <a:latin typeface="Tahoma"/>
                <a:cs typeface="Tahoma"/>
              </a:rPr>
              <a:t>]  </a:t>
            </a:r>
            <a:r>
              <a:rPr dirty="0" sz="3850" spc="-445" b="1">
                <a:solidFill>
                  <a:srgbClr val="535353"/>
                </a:solidFill>
                <a:latin typeface="Tahoma"/>
                <a:cs typeface="Tahoma"/>
              </a:rPr>
              <a:t>Y</a:t>
            </a:r>
            <a:r>
              <a:rPr dirty="0" sz="3850" spc="-175" b="1">
                <a:solidFill>
                  <a:srgbClr val="535353"/>
                </a:solidFill>
                <a:latin typeface="Tahoma"/>
                <a:cs typeface="Tahoma"/>
              </a:rPr>
              <a:t>U</a:t>
            </a:r>
            <a:r>
              <a:rPr dirty="0" sz="3850" spc="-345" b="1">
                <a:solidFill>
                  <a:srgbClr val="535353"/>
                </a:solidFill>
                <a:latin typeface="Tahoma"/>
                <a:cs typeface="Tahoma"/>
              </a:rPr>
              <a:t>V</a:t>
            </a:r>
            <a:r>
              <a:rPr dirty="0" sz="3850" spc="-330" b="1">
                <a:solidFill>
                  <a:srgbClr val="535353"/>
                </a:solidFill>
                <a:latin typeface="Tahoma"/>
                <a:cs typeface="Tahoma"/>
              </a:rPr>
              <a:t>R</a:t>
            </a:r>
            <a:r>
              <a:rPr dirty="0" sz="3850" spc="-315" b="1">
                <a:solidFill>
                  <a:srgbClr val="535353"/>
                </a:solidFill>
                <a:latin typeface="Tahoma"/>
                <a:cs typeface="Tahoma"/>
              </a:rPr>
              <a:t>A</a:t>
            </a:r>
            <a:r>
              <a:rPr dirty="0" sz="3850" spc="30" b="1">
                <a:solidFill>
                  <a:srgbClr val="535353"/>
                </a:solidFill>
                <a:latin typeface="Tahoma"/>
                <a:cs typeface="Tahoma"/>
              </a:rPr>
              <a:t>J</a:t>
            </a:r>
            <a:r>
              <a:rPr dirty="0" sz="3850" spc="-130" b="1">
                <a:solidFill>
                  <a:srgbClr val="535353"/>
                </a:solidFill>
                <a:latin typeface="Tahoma"/>
                <a:cs typeface="Tahoma"/>
              </a:rPr>
              <a:t> </a:t>
            </a:r>
            <a:r>
              <a:rPr dirty="0" sz="3850" spc="-365" b="1">
                <a:solidFill>
                  <a:srgbClr val="535353"/>
                </a:solidFill>
                <a:latin typeface="Tahoma"/>
                <a:cs typeface="Tahoma"/>
              </a:rPr>
              <a:t>D</a:t>
            </a:r>
            <a:r>
              <a:rPr dirty="0" sz="3850" spc="-145" b="1">
                <a:solidFill>
                  <a:srgbClr val="535353"/>
                </a:solidFill>
                <a:latin typeface="Tahoma"/>
                <a:cs typeface="Tahoma"/>
              </a:rPr>
              <a:t>E</a:t>
            </a:r>
            <a:r>
              <a:rPr dirty="0" sz="3850" spc="-345" b="1">
                <a:solidFill>
                  <a:srgbClr val="535353"/>
                </a:solidFill>
                <a:latin typeface="Tahoma"/>
                <a:cs typeface="Tahoma"/>
              </a:rPr>
              <a:t>V</a:t>
            </a:r>
            <a:r>
              <a:rPr dirty="0" sz="3850" spc="-300" b="1">
                <a:solidFill>
                  <a:srgbClr val="535353"/>
                </a:solidFill>
                <a:latin typeface="Tahoma"/>
                <a:cs typeface="Tahoma"/>
              </a:rPr>
              <a:t>N</a:t>
            </a:r>
            <a:r>
              <a:rPr dirty="0" sz="3850" spc="-315" b="1">
                <a:solidFill>
                  <a:srgbClr val="535353"/>
                </a:solidFill>
                <a:latin typeface="Tahoma"/>
                <a:cs typeface="Tahoma"/>
              </a:rPr>
              <a:t>A</a:t>
            </a:r>
            <a:r>
              <a:rPr dirty="0" sz="3850" spc="-300" b="1">
                <a:solidFill>
                  <a:srgbClr val="535353"/>
                </a:solidFill>
                <a:latin typeface="Tahoma"/>
                <a:cs typeface="Tahoma"/>
              </a:rPr>
              <a:t>N</a:t>
            </a:r>
            <a:r>
              <a:rPr dirty="0" sz="3850" spc="-705" b="1">
                <a:solidFill>
                  <a:srgbClr val="535353"/>
                </a:solidFill>
                <a:latin typeface="Tahoma"/>
                <a:cs typeface="Tahoma"/>
              </a:rPr>
              <a:t>I</a:t>
            </a:r>
            <a:r>
              <a:rPr dirty="0" sz="3850" spc="-130" b="1">
                <a:solidFill>
                  <a:srgbClr val="535353"/>
                </a:solidFill>
                <a:latin typeface="Tahoma"/>
                <a:cs typeface="Tahoma"/>
              </a:rPr>
              <a:t> </a:t>
            </a:r>
            <a:r>
              <a:rPr dirty="0" sz="3850" spc="-310" b="1">
                <a:solidFill>
                  <a:srgbClr val="535353"/>
                </a:solidFill>
                <a:latin typeface="Tahoma"/>
                <a:cs typeface="Tahoma"/>
              </a:rPr>
              <a:t>[</a:t>
            </a:r>
            <a:r>
              <a:rPr dirty="0" sz="3850" spc="-330" b="1">
                <a:solidFill>
                  <a:srgbClr val="535353"/>
                </a:solidFill>
                <a:latin typeface="Tahoma"/>
                <a:cs typeface="Tahoma"/>
              </a:rPr>
              <a:t>R</a:t>
            </a:r>
            <a:r>
              <a:rPr dirty="0" sz="3850" spc="-315" b="1">
                <a:solidFill>
                  <a:srgbClr val="535353"/>
                </a:solidFill>
                <a:latin typeface="Tahoma"/>
                <a:cs typeface="Tahoma"/>
              </a:rPr>
              <a:t>A</a:t>
            </a:r>
            <a:r>
              <a:rPr dirty="0" sz="3850" spc="-305" b="1">
                <a:solidFill>
                  <a:srgbClr val="535353"/>
                </a:solidFill>
                <a:latin typeface="Tahoma"/>
                <a:cs typeface="Tahoma"/>
              </a:rPr>
              <a:t>2011042010098</a:t>
            </a:r>
            <a:r>
              <a:rPr dirty="0" sz="3850" spc="-425" b="1">
                <a:solidFill>
                  <a:srgbClr val="535353"/>
                </a:solidFill>
                <a:latin typeface="Tahoma"/>
                <a:cs typeface="Tahoma"/>
              </a:rPr>
              <a:t>]</a:t>
            </a:r>
            <a:endParaRPr sz="38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74625" y="3196114"/>
              <a:ext cx="3181985" cy="0"/>
            </a:xfrm>
            <a:custGeom>
              <a:avLst/>
              <a:gdLst/>
              <a:ahLst/>
              <a:cxnLst/>
              <a:rect l="l" t="t" r="r" b="b"/>
              <a:pathLst>
                <a:path w="3181985" h="0">
                  <a:moveTo>
                    <a:pt x="0" y="0"/>
                  </a:moveTo>
                  <a:lnTo>
                    <a:pt x="3181447" y="0"/>
                  </a:lnTo>
                </a:path>
              </a:pathLst>
            </a:custGeom>
            <a:ln w="28574">
              <a:solidFill>
                <a:srgbClr val="2B263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11"/>
              <a:ext cx="2049145" cy="10276840"/>
            </a:xfrm>
            <a:custGeom>
              <a:avLst/>
              <a:gdLst/>
              <a:ahLst/>
              <a:cxnLst/>
              <a:rect l="l" t="t" r="r" b="b"/>
              <a:pathLst>
                <a:path w="2049145" h="10276840">
                  <a:moveTo>
                    <a:pt x="235826" y="330200"/>
                  </a:moveTo>
                  <a:lnTo>
                    <a:pt x="235559" y="317500"/>
                  </a:lnTo>
                  <a:lnTo>
                    <a:pt x="235089" y="304800"/>
                  </a:lnTo>
                  <a:lnTo>
                    <a:pt x="234442" y="292100"/>
                  </a:lnTo>
                  <a:lnTo>
                    <a:pt x="233616" y="279400"/>
                  </a:lnTo>
                  <a:lnTo>
                    <a:pt x="232600" y="254000"/>
                  </a:lnTo>
                  <a:lnTo>
                    <a:pt x="231406" y="241300"/>
                  </a:lnTo>
                  <a:lnTo>
                    <a:pt x="230022" y="228600"/>
                  </a:lnTo>
                  <a:lnTo>
                    <a:pt x="228447" y="215900"/>
                  </a:lnTo>
                  <a:lnTo>
                    <a:pt x="226707" y="203200"/>
                  </a:lnTo>
                  <a:lnTo>
                    <a:pt x="224764" y="177800"/>
                  </a:lnTo>
                  <a:lnTo>
                    <a:pt x="217868" y="139700"/>
                  </a:lnTo>
                  <a:lnTo>
                    <a:pt x="212369" y="114300"/>
                  </a:lnTo>
                  <a:lnTo>
                    <a:pt x="209334" y="88900"/>
                  </a:lnTo>
                  <a:lnTo>
                    <a:pt x="199174" y="50800"/>
                  </a:lnTo>
                  <a:lnTo>
                    <a:pt x="187413" y="12700"/>
                  </a:lnTo>
                  <a:lnTo>
                    <a:pt x="183261" y="0"/>
                  </a:lnTo>
                  <a:lnTo>
                    <a:pt x="144195" y="0"/>
                  </a:lnTo>
                  <a:lnTo>
                    <a:pt x="148336" y="25400"/>
                  </a:lnTo>
                  <a:lnTo>
                    <a:pt x="152311" y="38100"/>
                  </a:lnTo>
                  <a:lnTo>
                    <a:pt x="156121" y="50800"/>
                  </a:lnTo>
                  <a:lnTo>
                    <a:pt x="166484" y="88900"/>
                  </a:lnTo>
                  <a:lnTo>
                    <a:pt x="175298" y="127000"/>
                  </a:lnTo>
                  <a:lnTo>
                    <a:pt x="177888" y="152400"/>
                  </a:lnTo>
                  <a:lnTo>
                    <a:pt x="180301" y="165100"/>
                  </a:lnTo>
                  <a:lnTo>
                    <a:pt x="186474" y="203200"/>
                  </a:lnTo>
                  <a:lnTo>
                    <a:pt x="191058" y="241300"/>
                  </a:lnTo>
                  <a:lnTo>
                    <a:pt x="192227" y="266700"/>
                  </a:lnTo>
                  <a:lnTo>
                    <a:pt x="193230" y="279400"/>
                  </a:lnTo>
                  <a:lnTo>
                    <a:pt x="195148" y="317500"/>
                  </a:lnTo>
                  <a:lnTo>
                    <a:pt x="195440" y="368300"/>
                  </a:lnTo>
                  <a:lnTo>
                    <a:pt x="195173" y="381000"/>
                  </a:lnTo>
                  <a:lnTo>
                    <a:pt x="194729" y="393700"/>
                  </a:lnTo>
                  <a:lnTo>
                    <a:pt x="194106" y="406400"/>
                  </a:lnTo>
                  <a:lnTo>
                    <a:pt x="193306" y="419100"/>
                  </a:lnTo>
                  <a:lnTo>
                    <a:pt x="192316" y="431800"/>
                  </a:lnTo>
                  <a:lnTo>
                    <a:pt x="191160" y="457200"/>
                  </a:lnTo>
                  <a:lnTo>
                    <a:pt x="186613" y="495300"/>
                  </a:lnTo>
                  <a:lnTo>
                    <a:pt x="180479" y="533400"/>
                  </a:lnTo>
                  <a:lnTo>
                    <a:pt x="178079" y="546100"/>
                  </a:lnTo>
                  <a:lnTo>
                    <a:pt x="175501" y="571500"/>
                  </a:lnTo>
                  <a:lnTo>
                    <a:pt x="166725" y="609600"/>
                  </a:lnTo>
                  <a:lnTo>
                    <a:pt x="156375" y="647700"/>
                  </a:lnTo>
                  <a:lnTo>
                    <a:pt x="148615" y="673100"/>
                  </a:lnTo>
                  <a:lnTo>
                    <a:pt x="144475" y="698500"/>
                  </a:lnTo>
                  <a:lnTo>
                    <a:pt x="131038" y="736600"/>
                  </a:lnTo>
                  <a:lnTo>
                    <a:pt x="116078" y="774700"/>
                  </a:lnTo>
                  <a:lnTo>
                    <a:pt x="99631" y="812800"/>
                  </a:lnTo>
                  <a:lnTo>
                    <a:pt x="81699" y="850900"/>
                  </a:lnTo>
                  <a:lnTo>
                    <a:pt x="62306" y="889000"/>
                  </a:lnTo>
                  <a:lnTo>
                    <a:pt x="55524" y="914400"/>
                  </a:lnTo>
                  <a:lnTo>
                    <a:pt x="48590" y="927100"/>
                  </a:lnTo>
                  <a:lnTo>
                    <a:pt x="41503" y="939800"/>
                  </a:lnTo>
                  <a:lnTo>
                    <a:pt x="34251" y="952500"/>
                  </a:lnTo>
                  <a:lnTo>
                    <a:pt x="26847" y="952500"/>
                  </a:lnTo>
                  <a:lnTo>
                    <a:pt x="19291" y="965200"/>
                  </a:lnTo>
                  <a:lnTo>
                    <a:pt x="11582" y="977900"/>
                  </a:lnTo>
                  <a:lnTo>
                    <a:pt x="3721" y="990600"/>
                  </a:lnTo>
                  <a:lnTo>
                    <a:pt x="0" y="1003300"/>
                  </a:lnTo>
                  <a:lnTo>
                    <a:pt x="0" y="1066800"/>
                  </a:lnTo>
                  <a:lnTo>
                    <a:pt x="3111" y="1066800"/>
                  </a:lnTo>
                  <a:lnTo>
                    <a:pt x="28879" y="1028700"/>
                  </a:lnTo>
                  <a:lnTo>
                    <a:pt x="53263" y="990600"/>
                  </a:lnTo>
                  <a:lnTo>
                    <a:pt x="76238" y="952500"/>
                  </a:lnTo>
                  <a:lnTo>
                    <a:pt x="97764" y="914400"/>
                  </a:lnTo>
                  <a:lnTo>
                    <a:pt x="117817" y="876300"/>
                  </a:lnTo>
                  <a:lnTo>
                    <a:pt x="136372" y="838200"/>
                  </a:lnTo>
                  <a:lnTo>
                    <a:pt x="142227" y="812800"/>
                  </a:lnTo>
                  <a:lnTo>
                    <a:pt x="147904" y="800100"/>
                  </a:lnTo>
                  <a:lnTo>
                    <a:pt x="163906" y="762000"/>
                  </a:lnTo>
                  <a:lnTo>
                    <a:pt x="178358" y="723900"/>
                  </a:lnTo>
                  <a:lnTo>
                    <a:pt x="187109" y="685800"/>
                  </a:lnTo>
                  <a:lnTo>
                    <a:pt x="191211" y="673100"/>
                  </a:lnTo>
                  <a:lnTo>
                    <a:pt x="202476" y="635000"/>
                  </a:lnTo>
                  <a:lnTo>
                    <a:pt x="209092" y="596900"/>
                  </a:lnTo>
                  <a:lnTo>
                    <a:pt x="212128" y="584200"/>
                  </a:lnTo>
                  <a:lnTo>
                    <a:pt x="220154" y="546100"/>
                  </a:lnTo>
                  <a:lnTo>
                    <a:pt x="224599" y="508000"/>
                  </a:lnTo>
                  <a:lnTo>
                    <a:pt x="226542" y="495300"/>
                  </a:lnTo>
                  <a:lnTo>
                    <a:pt x="231292" y="457200"/>
                  </a:lnTo>
                  <a:lnTo>
                    <a:pt x="233540" y="419100"/>
                  </a:lnTo>
                  <a:lnTo>
                    <a:pt x="234378" y="406400"/>
                  </a:lnTo>
                  <a:lnTo>
                    <a:pt x="235038" y="393700"/>
                  </a:lnTo>
                  <a:lnTo>
                    <a:pt x="235521" y="381000"/>
                  </a:lnTo>
                  <a:lnTo>
                    <a:pt x="235813" y="368300"/>
                  </a:lnTo>
                  <a:lnTo>
                    <a:pt x="235826" y="330200"/>
                  </a:lnTo>
                  <a:close/>
                </a:path>
                <a:path w="2049145" h="10276840">
                  <a:moveTo>
                    <a:pt x="338493" y="10276510"/>
                  </a:moveTo>
                  <a:lnTo>
                    <a:pt x="333425" y="10263810"/>
                  </a:lnTo>
                  <a:lnTo>
                    <a:pt x="328142" y="10251110"/>
                  </a:lnTo>
                  <a:lnTo>
                    <a:pt x="322656" y="10251110"/>
                  </a:lnTo>
                  <a:lnTo>
                    <a:pt x="316992" y="10238410"/>
                  </a:lnTo>
                  <a:lnTo>
                    <a:pt x="311137" y="10225710"/>
                  </a:lnTo>
                  <a:lnTo>
                    <a:pt x="305079" y="10225710"/>
                  </a:lnTo>
                  <a:lnTo>
                    <a:pt x="298843" y="10213010"/>
                  </a:lnTo>
                  <a:lnTo>
                    <a:pt x="292442" y="10213010"/>
                  </a:lnTo>
                  <a:lnTo>
                    <a:pt x="285851" y="10200310"/>
                  </a:lnTo>
                  <a:lnTo>
                    <a:pt x="279095" y="10200310"/>
                  </a:lnTo>
                  <a:lnTo>
                    <a:pt x="272161" y="10187610"/>
                  </a:lnTo>
                  <a:lnTo>
                    <a:pt x="265074" y="10187610"/>
                  </a:lnTo>
                  <a:lnTo>
                    <a:pt x="257822" y="10174910"/>
                  </a:lnTo>
                  <a:lnTo>
                    <a:pt x="250405" y="10174910"/>
                  </a:lnTo>
                  <a:lnTo>
                    <a:pt x="242849" y="10162210"/>
                  </a:lnTo>
                  <a:lnTo>
                    <a:pt x="235153" y="10162210"/>
                  </a:lnTo>
                  <a:lnTo>
                    <a:pt x="227304" y="10149510"/>
                  </a:lnTo>
                  <a:lnTo>
                    <a:pt x="219316" y="10149510"/>
                  </a:lnTo>
                  <a:lnTo>
                    <a:pt x="211201" y="10136810"/>
                  </a:lnTo>
                  <a:lnTo>
                    <a:pt x="202971" y="10136810"/>
                  </a:lnTo>
                  <a:lnTo>
                    <a:pt x="194602" y="10124110"/>
                  </a:lnTo>
                  <a:lnTo>
                    <a:pt x="177520" y="10124110"/>
                  </a:lnTo>
                  <a:lnTo>
                    <a:pt x="168833" y="10111410"/>
                  </a:lnTo>
                  <a:lnTo>
                    <a:pt x="142138" y="10111410"/>
                  </a:lnTo>
                  <a:lnTo>
                    <a:pt x="133070" y="10098710"/>
                  </a:lnTo>
                  <a:lnTo>
                    <a:pt x="105384" y="10098710"/>
                  </a:lnTo>
                  <a:lnTo>
                    <a:pt x="96024" y="10086010"/>
                  </a:lnTo>
                  <a:lnTo>
                    <a:pt x="29210" y="10086010"/>
                  </a:lnTo>
                  <a:lnTo>
                    <a:pt x="19545" y="10073310"/>
                  </a:lnTo>
                  <a:lnTo>
                    <a:pt x="0" y="10073310"/>
                  </a:lnTo>
                  <a:lnTo>
                    <a:pt x="0" y="10124110"/>
                  </a:lnTo>
                  <a:lnTo>
                    <a:pt x="86194" y="10124110"/>
                  </a:lnTo>
                  <a:lnTo>
                    <a:pt x="94589" y="10136810"/>
                  </a:lnTo>
                  <a:lnTo>
                    <a:pt x="119418" y="10136810"/>
                  </a:lnTo>
                  <a:lnTo>
                    <a:pt x="127558" y="10149510"/>
                  </a:lnTo>
                  <a:lnTo>
                    <a:pt x="151511" y="10149510"/>
                  </a:lnTo>
                  <a:lnTo>
                    <a:pt x="159308" y="10162210"/>
                  </a:lnTo>
                  <a:lnTo>
                    <a:pt x="174637" y="10162210"/>
                  </a:lnTo>
                  <a:lnTo>
                    <a:pt x="182130" y="10174910"/>
                  </a:lnTo>
                  <a:lnTo>
                    <a:pt x="196811" y="10174910"/>
                  </a:lnTo>
                  <a:lnTo>
                    <a:pt x="203974" y="10187610"/>
                  </a:lnTo>
                  <a:lnTo>
                    <a:pt x="211010" y="10187610"/>
                  </a:lnTo>
                  <a:lnTo>
                    <a:pt x="217919" y="10200310"/>
                  </a:lnTo>
                  <a:lnTo>
                    <a:pt x="231355" y="10200310"/>
                  </a:lnTo>
                  <a:lnTo>
                    <a:pt x="237858" y="10213010"/>
                  </a:lnTo>
                  <a:lnTo>
                    <a:pt x="244221" y="10213010"/>
                  </a:lnTo>
                  <a:lnTo>
                    <a:pt x="250444" y="10225710"/>
                  </a:lnTo>
                  <a:lnTo>
                    <a:pt x="256514" y="10225710"/>
                  </a:lnTo>
                  <a:lnTo>
                    <a:pt x="262420" y="10238410"/>
                  </a:lnTo>
                  <a:lnTo>
                    <a:pt x="268173" y="10238410"/>
                  </a:lnTo>
                  <a:lnTo>
                    <a:pt x="273773" y="10251110"/>
                  </a:lnTo>
                  <a:lnTo>
                    <a:pt x="279196" y="10251110"/>
                  </a:lnTo>
                  <a:lnTo>
                    <a:pt x="284454" y="10263810"/>
                  </a:lnTo>
                  <a:lnTo>
                    <a:pt x="289547" y="10263810"/>
                  </a:lnTo>
                  <a:lnTo>
                    <a:pt x="294462" y="10276510"/>
                  </a:lnTo>
                  <a:lnTo>
                    <a:pt x="338493" y="10276510"/>
                  </a:lnTo>
                  <a:close/>
                </a:path>
                <a:path w="2049145" h="10276840">
                  <a:moveTo>
                    <a:pt x="651751" y="342900"/>
                  </a:moveTo>
                  <a:lnTo>
                    <a:pt x="651040" y="304800"/>
                  </a:lnTo>
                  <a:lnTo>
                    <a:pt x="648957" y="254000"/>
                  </a:lnTo>
                  <a:lnTo>
                    <a:pt x="645490" y="203200"/>
                  </a:lnTo>
                  <a:lnTo>
                    <a:pt x="640676" y="152400"/>
                  </a:lnTo>
                  <a:lnTo>
                    <a:pt x="634542" y="114300"/>
                  </a:lnTo>
                  <a:lnTo>
                    <a:pt x="627087" y="63500"/>
                  </a:lnTo>
                  <a:lnTo>
                    <a:pt x="618337" y="12700"/>
                  </a:lnTo>
                  <a:lnTo>
                    <a:pt x="612825" y="0"/>
                  </a:lnTo>
                  <a:lnTo>
                    <a:pt x="571411" y="0"/>
                  </a:lnTo>
                  <a:lnTo>
                    <a:pt x="577583" y="25400"/>
                  </a:lnTo>
                  <a:lnTo>
                    <a:pt x="586422" y="63500"/>
                  </a:lnTo>
                  <a:lnTo>
                    <a:pt x="593953" y="114300"/>
                  </a:lnTo>
                  <a:lnTo>
                    <a:pt x="600163" y="165100"/>
                  </a:lnTo>
                  <a:lnTo>
                    <a:pt x="605028" y="203200"/>
                  </a:lnTo>
                  <a:lnTo>
                    <a:pt x="608533" y="254000"/>
                  </a:lnTo>
                  <a:lnTo>
                    <a:pt x="610641" y="304800"/>
                  </a:lnTo>
                  <a:lnTo>
                    <a:pt x="611352" y="342900"/>
                  </a:lnTo>
                  <a:lnTo>
                    <a:pt x="610641" y="393700"/>
                  </a:lnTo>
                  <a:lnTo>
                    <a:pt x="608533" y="444500"/>
                  </a:lnTo>
                  <a:lnTo>
                    <a:pt x="605028" y="495300"/>
                  </a:lnTo>
                  <a:lnTo>
                    <a:pt x="600163" y="533400"/>
                  </a:lnTo>
                  <a:lnTo>
                    <a:pt x="593966" y="584200"/>
                  </a:lnTo>
                  <a:lnTo>
                    <a:pt x="586422" y="635000"/>
                  </a:lnTo>
                  <a:lnTo>
                    <a:pt x="577583" y="673100"/>
                  </a:lnTo>
                  <a:lnTo>
                    <a:pt x="567461" y="723900"/>
                  </a:lnTo>
                  <a:lnTo>
                    <a:pt x="556069" y="762000"/>
                  </a:lnTo>
                  <a:lnTo>
                    <a:pt x="543445" y="812800"/>
                  </a:lnTo>
                  <a:lnTo>
                    <a:pt x="529577" y="850900"/>
                  </a:lnTo>
                  <a:lnTo>
                    <a:pt x="514515" y="901700"/>
                  </a:lnTo>
                  <a:lnTo>
                    <a:pt x="498271" y="939800"/>
                  </a:lnTo>
                  <a:lnTo>
                    <a:pt x="480847" y="977900"/>
                  </a:lnTo>
                  <a:lnTo>
                    <a:pt x="462292" y="1028700"/>
                  </a:lnTo>
                  <a:lnTo>
                    <a:pt x="442607" y="1066800"/>
                  </a:lnTo>
                  <a:lnTo>
                    <a:pt x="421817" y="1104900"/>
                  </a:lnTo>
                  <a:lnTo>
                    <a:pt x="399935" y="1143000"/>
                  </a:lnTo>
                  <a:lnTo>
                    <a:pt x="376999" y="1181100"/>
                  </a:lnTo>
                  <a:lnTo>
                    <a:pt x="353009" y="1219200"/>
                  </a:lnTo>
                  <a:lnTo>
                    <a:pt x="328002" y="1257300"/>
                  </a:lnTo>
                  <a:lnTo>
                    <a:pt x="301980" y="1295400"/>
                  </a:lnTo>
                  <a:lnTo>
                    <a:pt x="274980" y="1333500"/>
                  </a:lnTo>
                  <a:lnTo>
                    <a:pt x="247015" y="1358900"/>
                  </a:lnTo>
                  <a:lnTo>
                    <a:pt x="218097" y="1397000"/>
                  </a:lnTo>
                  <a:lnTo>
                    <a:pt x="188252" y="1435100"/>
                  </a:lnTo>
                  <a:lnTo>
                    <a:pt x="157505" y="1460500"/>
                  </a:lnTo>
                  <a:lnTo>
                    <a:pt x="125869" y="1498600"/>
                  </a:lnTo>
                  <a:lnTo>
                    <a:pt x="93383" y="1524000"/>
                  </a:lnTo>
                  <a:lnTo>
                    <a:pt x="60032" y="1562100"/>
                  </a:lnTo>
                  <a:lnTo>
                    <a:pt x="25869" y="1587500"/>
                  </a:lnTo>
                  <a:lnTo>
                    <a:pt x="0" y="1612900"/>
                  </a:lnTo>
                  <a:lnTo>
                    <a:pt x="0" y="1663700"/>
                  </a:lnTo>
                  <a:lnTo>
                    <a:pt x="647" y="1663700"/>
                  </a:lnTo>
                  <a:lnTo>
                    <a:pt x="36195" y="1625600"/>
                  </a:lnTo>
                  <a:lnTo>
                    <a:pt x="70954" y="1600200"/>
                  </a:lnTo>
                  <a:lnTo>
                    <a:pt x="104914" y="1574800"/>
                  </a:lnTo>
                  <a:lnTo>
                    <a:pt x="138049" y="1536700"/>
                  </a:lnTo>
                  <a:lnTo>
                    <a:pt x="170332" y="1511300"/>
                  </a:lnTo>
                  <a:lnTo>
                    <a:pt x="201739" y="1473200"/>
                  </a:lnTo>
                  <a:lnTo>
                    <a:pt x="232270" y="1447800"/>
                  </a:lnTo>
                  <a:lnTo>
                    <a:pt x="261899" y="1409700"/>
                  </a:lnTo>
                  <a:lnTo>
                    <a:pt x="290601" y="1371600"/>
                  </a:lnTo>
                  <a:lnTo>
                    <a:pt x="318363" y="1346200"/>
                  </a:lnTo>
                  <a:lnTo>
                    <a:pt x="345147" y="1308100"/>
                  </a:lnTo>
                  <a:lnTo>
                    <a:pt x="370967" y="1270000"/>
                  </a:lnTo>
                  <a:lnTo>
                    <a:pt x="395782" y="1231900"/>
                  </a:lnTo>
                  <a:lnTo>
                    <a:pt x="419569" y="1193800"/>
                  </a:lnTo>
                  <a:lnTo>
                    <a:pt x="442315" y="1155700"/>
                  </a:lnTo>
                  <a:lnTo>
                    <a:pt x="464007" y="1104900"/>
                  </a:lnTo>
                  <a:lnTo>
                    <a:pt x="484619" y="1066800"/>
                  </a:lnTo>
                  <a:lnTo>
                    <a:pt x="504126" y="1028700"/>
                  </a:lnTo>
                  <a:lnTo>
                    <a:pt x="522516" y="990600"/>
                  </a:lnTo>
                  <a:lnTo>
                    <a:pt x="539775" y="939800"/>
                  </a:lnTo>
                  <a:lnTo>
                    <a:pt x="555866" y="901700"/>
                  </a:lnTo>
                  <a:lnTo>
                    <a:pt x="570788" y="863600"/>
                  </a:lnTo>
                  <a:lnTo>
                    <a:pt x="584517" y="812800"/>
                  </a:lnTo>
                  <a:lnTo>
                    <a:pt x="597027" y="774700"/>
                  </a:lnTo>
                  <a:lnTo>
                    <a:pt x="608304" y="723900"/>
                  </a:lnTo>
                  <a:lnTo>
                    <a:pt x="618324" y="685800"/>
                  </a:lnTo>
                  <a:lnTo>
                    <a:pt x="627075" y="635000"/>
                  </a:lnTo>
                  <a:lnTo>
                    <a:pt x="634530" y="584200"/>
                  </a:lnTo>
                  <a:lnTo>
                    <a:pt x="640676" y="546100"/>
                  </a:lnTo>
                  <a:lnTo>
                    <a:pt x="645490" y="495300"/>
                  </a:lnTo>
                  <a:lnTo>
                    <a:pt x="648957" y="444500"/>
                  </a:lnTo>
                  <a:lnTo>
                    <a:pt x="651040" y="393700"/>
                  </a:lnTo>
                  <a:lnTo>
                    <a:pt x="651751" y="342900"/>
                  </a:lnTo>
                  <a:close/>
                </a:path>
                <a:path w="2049145" h="10276840">
                  <a:moveTo>
                    <a:pt x="786053" y="10276510"/>
                  </a:moveTo>
                  <a:lnTo>
                    <a:pt x="783577" y="10263810"/>
                  </a:lnTo>
                  <a:lnTo>
                    <a:pt x="780986" y="10251110"/>
                  </a:lnTo>
                  <a:lnTo>
                    <a:pt x="778268" y="10251110"/>
                  </a:lnTo>
                  <a:lnTo>
                    <a:pt x="775449" y="10238410"/>
                  </a:lnTo>
                  <a:lnTo>
                    <a:pt x="772502" y="10225710"/>
                  </a:lnTo>
                  <a:lnTo>
                    <a:pt x="769442" y="10213010"/>
                  </a:lnTo>
                  <a:lnTo>
                    <a:pt x="766267" y="10213010"/>
                  </a:lnTo>
                  <a:lnTo>
                    <a:pt x="762965" y="10200310"/>
                  </a:lnTo>
                  <a:lnTo>
                    <a:pt x="759561" y="10187610"/>
                  </a:lnTo>
                  <a:lnTo>
                    <a:pt x="756043" y="10187610"/>
                  </a:lnTo>
                  <a:lnTo>
                    <a:pt x="752398" y="10174910"/>
                  </a:lnTo>
                  <a:lnTo>
                    <a:pt x="748652" y="10162210"/>
                  </a:lnTo>
                  <a:lnTo>
                    <a:pt x="744791" y="10149510"/>
                  </a:lnTo>
                  <a:lnTo>
                    <a:pt x="740816" y="10149510"/>
                  </a:lnTo>
                  <a:lnTo>
                    <a:pt x="736739" y="10136810"/>
                  </a:lnTo>
                  <a:lnTo>
                    <a:pt x="732536" y="10124110"/>
                  </a:lnTo>
                  <a:lnTo>
                    <a:pt x="728230" y="10124110"/>
                  </a:lnTo>
                  <a:lnTo>
                    <a:pt x="723811" y="10111410"/>
                  </a:lnTo>
                  <a:lnTo>
                    <a:pt x="719289" y="10098710"/>
                  </a:lnTo>
                  <a:lnTo>
                    <a:pt x="714654" y="10086010"/>
                  </a:lnTo>
                  <a:lnTo>
                    <a:pt x="709917" y="10086010"/>
                  </a:lnTo>
                  <a:lnTo>
                    <a:pt x="705065" y="10073310"/>
                  </a:lnTo>
                  <a:lnTo>
                    <a:pt x="700112" y="10060610"/>
                  </a:lnTo>
                  <a:lnTo>
                    <a:pt x="695058" y="10060610"/>
                  </a:lnTo>
                  <a:lnTo>
                    <a:pt x="689889" y="10047910"/>
                  </a:lnTo>
                  <a:lnTo>
                    <a:pt x="684618" y="10035210"/>
                  </a:lnTo>
                  <a:lnTo>
                    <a:pt x="679259" y="10035210"/>
                  </a:lnTo>
                  <a:lnTo>
                    <a:pt x="673785" y="10022510"/>
                  </a:lnTo>
                  <a:lnTo>
                    <a:pt x="668210" y="10009810"/>
                  </a:lnTo>
                  <a:lnTo>
                    <a:pt x="662533" y="10009810"/>
                  </a:lnTo>
                  <a:lnTo>
                    <a:pt x="656755" y="9997110"/>
                  </a:lnTo>
                  <a:lnTo>
                    <a:pt x="650875" y="9997110"/>
                  </a:lnTo>
                  <a:lnTo>
                    <a:pt x="644906" y="9984410"/>
                  </a:lnTo>
                  <a:lnTo>
                    <a:pt x="638835" y="9971710"/>
                  </a:lnTo>
                  <a:lnTo>
                    <a:pt x="632675" y="9971710"/>
                  </a:lnTo>
                  <a:lnTo>
                    <a:pt x="626414" y="9959010"/>
                  </a:lnTo>
                  <a:lnTo>
                    <a:pt x="620052" y="9946310"/>
                  </a:lnTo>
                  <a:lnTo>
                    <a:pt x="613613" y="9946310"/>
                  </a:lnTo>
                  <a:lnTo>
                    <a:pt x="607072" y="9933610"/>
                  </a:lnTo>
                  <a:lnTo>
                    <a:pt x="600430" y="9933610"/>
                  </a:lnTo>
                  <a:lnTo>
                    <a:pt x="593712" y="9920910"/>
                  </a:lnTo>
                  <a:lnTo>
                    <a:pt x="586905" y="9920910"/>
                  </a:lnTo>
                  <a:lnTo>
                    <a:pt x="580009" y="9908210"/>
                  </a:lnTo>
                  <a:lnTo>
                    <a:pt x="573011" y="9895510"/>
                  </a:lnTo>
                  <a:lnTo>
                    <a:pt x="565937" y="9895510"/>
                  </a:lnTo>
                  <a:lnTo>
                    <a:pt x="558787" y="9882810"/>
                  </a:lnTo>
                  <a:lnTo>
                    <a:pt x="551535" y="9882810"/>
                  </a:lnTo>
                  <a:lnTo>
                    <a:pt x="544207" y="9870110"/>
                  </a:lnTo>
                  <a:lnTo>
                    <a:pt x="536803" y="9870110"/>
                  </a:lnTo>
                  <a:lnTo>
                    <a:pt x="529310" y="9857410"/>
                  </a:lnTo>
                  <a:lnTo>
                    <a:pt x="521741" y="9857410"/>
                  </a:lnTo>
                  <a:lnTo>
                    <a:pt x="514096" y="9844710"/>
                  </a:lnTo>
                  <a:lnTo>
                    <a:pt x="506374" y="9844710"/>
                  </a:lnTo>
                  <a:lnTo>
                    <a:pt x="498576" y="9832010"/>
                  </a:lnTo>
                  <a:lnTo>
                    <a:pt x="490702" y="9832010"/>
                  </a:lnTo>
                  <a:lnTo>
                    <a:pt x="482752" y="9819310"/>
                  </a:lnTo>
                  <a:lnTo>
                    <a:pt x="474726" y="9819310"/>
                  </a:lnTo>
                  <a:lnTo>
                    <a:pt x="466636" y="9806610"/>
                  </a:lnTo>
                  <a:lnTo>
                    <a:pt x="458470" y="9806610"/>
                  </a:lnTo>
                  <a:lnTo>
                    <a:pt x="450227" y="9793910"/>
                  </a:lnTo>
                  <a:lnTo>
                    <a:pt x="433565" y="9793910"/>
                  </a:lnTo>
                  <a:lnTo>
                    <a:pt x="425132" y="9781210"/>
                  </a:lnTo>
                  <a:lnTo>
                    <a:pt x="416636" y="9781210"/>
                  </a:lnTo>
                  <a:lnTo>
                    <a:pt x="408076" y="9768510"/>
                  </a:lnTo>
                  <a:lnTo>
                    <a:pt x="390779" y="9768510"/>
                  </a:lnTo>
                  <a:lnTo>
                    <a:pt x="382028" y="9755810"/>
                  </a:lnTo>
                  <a:lnTo>
                    <a:pt x="364375" y="9755810"/>
                  </a:lnTo>
                  <a:lnTo>
                    <a:pt x="355473" y="9743110"/>
                  </a:lnTo>
                  <a:lnTo>
                    <a:pt x="337489" y="9743110"/>
                  </a:lnTo>
                  <a:lnTo>
                    <a:pt x="328434" y="9730410"/>
                  </a:lnTo>
                  <a:lnTo>
                    <a:pt x="310159" y="9730410"/>
                  </a:lnTo>
                  <a:lnTo>
                    <a:pt x="300939" y="9717710"/>
                  </a:lnTo>
                  <a:lnTo>
                    <a:pt x="282397" y="9717710"/>
                  </a:lnTo>
                  <a:lnTo>
                    <a:pt x="273050" y="9705010"/>
                  </a:lnTo>
                  <a:lnTo>
                    <a:pt x="244792" y="9705010"/>
                  </a:lnTo>
                  <a:lnTo>
                    <a:pt x="235292" y="9692310"/>
                  </a:lnTo>
                  <a:lnTo>
                    <a:pt x="196964" y="9692310"/>
                  </a:lnTo>
                  <a:lnTo>
                    <a:pt x="187299" y="9679610"/>
                  </a:lnTo>
                  <a:lnTo>
                    <a:pt x="128803" y="9679610"/>
                  </a:lnTo>
                  <a:lnTo>
                    <a:pt x="118973" y="9666910"/>
                  </a:lnTo>
                  <a:lnTo>
                    <a:pt x="0" y="9666910"/>
                  </a:lnTo>
                  <a:lnTo>
                    <a:pt x="0" y="9705010"/>
                  </a:lnTo>
                  <a:lnTo>
                    <a:pt x="94399" y="9705010"/>
                  </a:lnTo>
                  <a:lnTo>
                    <a:pt x="113106" y="9717710"/>
                  </a:lnTo>
                  <a:lnTo>
                    <a:pt x="168795" y="9717710"/>
                  </a:lnTo>
                  <a:lnTo>
                    <a:pt x="187159" y="9730410"/>
                  </a:lnTo>
                  <a:lnTo>
                    <a:pt x="205422" y="9730410"/>
                  </a:lnTo>
                  <a:lnTo>
                    <a:pt x="223558" y="9743110"/>
                  </a:lnTo>
                  <a:lnTo>
                    <a:pt x="259410" y="9743110"/>
                  </a:lnTo>
                  <a:lnTo>
                    <a:pt x="294652" y="9768510"/>
                  </a:lnTo>
                  <a:lnTo>
                    <a:pt x="312013" y="9768510"/>
                  </a:lnTo>
                  <a:lnTo>
                    <a:pt x="329171" y="9781210"/>
                  </a:lnTo>
                  <a:lnTo>
                    <a:pt x="346138" y="9781210"/>
                  </a:lnTo>
                  <a:lnTo>
                    <a:pt x="379450" y="9806610"/>
                  </a:lnTo>
                  <a:lnTo>
                    <a:pt x="395757" y="9819310"/>
                  </a:lnTo>
                  <a:lnTo>
                    <a:pt x="411822" y="9819310"/>
                  </a:lnTo>
                  <a:lnTo>
                    <a:pt x="443230" y="9844710"/>
                  </a:lnTo>
                  <a:lnTo>
                    <a:pt x="473557" y="9870110"/>
                  </a:lnTo>
                  <a:lnTo>
                    <a:pt x="502767" y="9895510"/>
                  </a:lnTo>
                  <a:lnTo>
                    <a:pt x="544258" y="9933610"/>
                  </a:lnTo>
                  <a:lnTo>
                    <a:pt x="582815" y="9971710"/>
                  </a:lnTo>
                  <a:lnTo>
                    <a:pt x="618223" y="10009810"/>
                  </a:lnTo>
                  <a:lnTo>
                    <a:pt x="629285" y="10035210"/>
                  </a:lnTo>
                  <a:lnTo>
                    <a:pt x="639965" y="10047910"/>
                  </a:lnTo>
                  <a:lnTo>
                    <a:pt x="650278" y="10060610"/>
                  </a:lnTo>
                  <a:lnTo>
                    <a:pt x="660184" y="10073310"/>
                  </a:lnTo>
                  <a:lnTo>
                    <a:pt x="669696" y="10098710"/>
                  </a:lnTo>
                  <a:lnTo>
                    <a:pt x="678815" y="10111410"/>
                  </a:lnTo>
                  <a:lnTo>
                    <a:pt x="687527" y="10124110"/>
                  </a:lnTo>
                  <a:lnTo>
                    <a:pt x="695807" y="10149510"/>
                  </a:lnTo>
                  <a:lnTo>
                    <a:pt x="703681" y="10162210"/>
                  </a:lnTo>
                  <a:lnTo>
                    <a:pt x="711136" y="10174910"/>
                  </a:lnTo>
                  <a:lnTo>
                    <a:pt x="718159" y="10200310"/>
                  </a:lnTo>
                  <a:lnTo>
                    <a:pt x="724750" y="10213010"/>
                  </a:lnTo>
                  <a:lnTo>
                    <a:pt x="730897" y="10238410"/>
                  </a:lnTo>
                  <a:lnTo>
                    <a:pt x="736612" y="10251110"/>
                  </a:lnTo>
                  <a:lnTo>
                    <a:pt x="741895" y="10263810"/>
                  </a:lnTo>
                  <a:lnTo>
                    <a:pt x="745147" y="10276510"/>
                  </a:lnTo>
                  <a:lnTo>
                    <a:pt x="786053" y="10276510"/>
                  </a:lnTo>
                  <a:close/>
                </a:path>
                <a:path w="2049145" h="10276840">
                  <a:moveTo>
                    <a:pt x="1067168" y="317500"/>
                  </a:moveTo>
                  <a:lnTo>
                    <a:pt x="1065225" y="254000"/>
                  </a:lnTo>
                  <a:lnTo>
                    <a:pt x="1062431" y="203200"/>
                  </a:lnTo>
                  <a:lnTo>
                    <a:pt x="1058557" y="152400"/>
                  </a:lnTo>
                  <a:lnTo>
                    <a:pt x="1053604" y="114300"/>
                  </a:lnTo>
                  <a:lnTo>
                    <a:pt x="1047572" y="63500"/>
                  </a:lnTo>
                  <a:lnTo>
                    <a:pt x="1040485" y="12700"/>
                  </a:lnTo>
                  <a:lnTo>
                    <a:pt x="1036599" y="0"/>
                  </a:lnTo>
                  <a:lnTo>
                    <a:pt x="995578" y="0"/>
                  </a:lnTo>
                  <a:lnTo>
                    <a:pt x="999871" y="12700"/>
                  </a:lnTo>
                  <a:lnTo>
                    <a:pt x="1007008" y="63500"/>
                  </a:lnTo>
                  <a:lnTo>
                    <a:pt x="1013091" y="114300"/>
                  </a:lnTo>
                  <a:lnTo>
                    <a:pt x="1018095" y="152400"/>
                  </a:lnTo>
                  <a:lnTo>
                    <a:pt x="1022007" y="203200"/>
                  </a:lnTo>
                  <a:lnTo>
                    <a:pt x="1024813" y="254000"/>
                  </a:lnTo>
                  <a:lnTo>
                    <a:pt x="1026502" y="304800"/>
                  </a:lnTo>
                  <a:lnTo>
                    <a:pt x="1027074" y="342900"/>
                  </a:lnTo>
                  <a:lnTo>
                    <a:pt x="1026502" y="393700"/>
                  </a:lnTo>
                  <a:lnTo>
                    <a:pt x="1024813" y="444500"/>
                  </a:lnTo>
                  <a:lnTo>
                    <a:pt x="1022007" y="495300"/>
                  </a:lnTo>
                  <a:lnTo>
                    <a:pt x="1018095" y="546100"/>
                  </a:lnTo>
                  <a:lnTo>
                    <a:pt x="1013091" y="584200"/>
                  </a:lnTo>
                  <a:lnTo>
                    <a:pt x="1007008" y="635000"/>
                  </a:lnTo>
                  <a:lnTo>
                    <a:pt x="999871" y="685800"/>
                  </a:lnTo>
                  <a:lnTo>
                    <a:pt x="991666" y="723900"/>
                  </a:lnTo>
                  <a:lnTo>
                    <a:pt x="982446" y="774700"/>
                  </a:lnTo>
                  <a:lnTo>
                    <a:pt x="972185" y="812800"/>
                  </a:lnTo>
                  <a:lnTo>
                    <a:pt x="960907" y="863600"/>
                  </a:lnTo>
                  <a:lnTo>
                    <a:pt x="948639" y="901700"/>
                  </a:lnTo>
                  <a:lnTo>
                    <a:pt x="935380" y="952500"/>
                  </a:lnTo>
                  <a:lnTo>
                    <a:pt x="921143" y="990600"/>
                  </a:lnTo>
                  <a:lnTo>
                    <a:pt x="905954" y="1041400"/>
                  </a:lnTo>
                  <a:lnTo>
                    <a:pt x="889812" y="1079500"/>
                  </a:lnTo>
                  <a:lnTo>
                    <a:pt x="872731" y="1117600"/>
                  </a:lnTo>
                  <a:lnTo>
                    <a:pt x="854722" y="1168400"/>
                  </a:lnTo>
                  <a:lnTo>
                    <a:pt x="835812" y="1206500"/>
                  </a:lnTo>
                  <a:lnTo>
                    <a:pt x="816000" y="1244600"/>
                  </a:lnTo>
                  <a:lnTo>
                    <a:pt x="795299" y="1282700"/>
                  </a:lnTo>
                  <a:lnTo>
                    <a:pt x="773722" y="1333500"/>
                  </a:lnTo>
                  <a:lnTo>
                    <a:pt x="751293" y="1371600"/>
                  </a:lnTo>
                  <a:lnTo>
                    <a:pt x="728014" y="1409700"/>
                  </a:lnTo>
                  <a:lnTo>
                    <a:pt x="703897" y="1447800"/>
                  </a:lnTo>
                  <a:lnTo>
                    <a:pt x="678954" y="1485900"/>
                  </a:lnTo>
                  <a:lnTo>
                    <a:pt x="653211" y="1524000"/>
                  </a:lnTo>
                  <a:lnTo>
                    <a:pt x="626668" y="1549400"/>
                  </a:lnTo>
                  <a:lnTo>
                    <a:pt x="599351" y="1587500"/>
                  </a:lnTo>
                  <a:lnTo>
                    <a:pt x="571246" y="1625600"/>
                  </a:lnTo>
                  <a:lnTo>
                    <a:pt x="542391" y="1663700"/>
                  </a:lnTo>
                  <a:lnTo>
                    <a:pt x="512800" y="1689100"/>
                  </a:lnTo>
                  <a:lnTo>
                    <a:pt x="482460" y="1727200"/>
                  </a:lnTo>
                  <a:lnTo>
                    <a:pt x="451408" y="1752600"/>
                  </a:lnTo>
                  <a:lnTo>
                    <a:pt x="419646" y="1790700"/>
                  </a:lnTo>
                  <a:lnTo>
                    <a:pt x="387197" y="1816100"/>
                  </a:lnTo>
                  <a:lnTo>
                    <a:pt x="354063" y="1854200"/>
                  </a:lnTo>
                  <a:lnTo>
                    <a:pt x="320255" y="1879600"/>
                  </a:lnTo>
                  <a:lnTo>
                    <a:pt x="285788" y="1905000"/>
                  </a:lnTo>
                  <a:lnTo>
                    <a:pt x="250685" y="1943100"/>
                  </a:lnTo>
                  <a:lnTo>
                    <a:pt x="214947" y="1968500"/>
                  </a:lnTo>
                  <a:lnTo>
                    <a:pt x="178600" y="1993900"/>
                  </a:lnTo>
                  <a:lnTo>
                    <a:pt x="141643" y="2019300"/>
                  </a:lnTo>
                  <a:lnTo>
                    <a:pt x="104089" y="2044700"/>
                  </a:lnTo>
                  <a:lnTo>
                    <a:pt x="27254" y="2095500"/>
                  </a:lnTo>
                  <a:lnTo>
                    <a:pt x="0" y="2108200"/>
                  </a:lnTo>
                  <a:lnTo>
                    <a:pt x="0" y="2146300"/>
                  </a:lnTo>
                  <a:lnTo>
                    <a:pt x="73609" y="2108200"/>
                  </a:lnTo>
                  <a:lnTo>
                    <a:pt x="150114" y="2057400"/>
                  </a:lnTo>
                  <a:lnTo>
                    <a:pt x="187502" y="2032000"/>
                  </a:lnTo>
                  <a:lnTo>
                    <a:pt x="224294" y="2006600"/>
                  </a:lnTo>
                  <a:lnTo>
                    <a:pt x="260489" y="1981200"/>
                  </a:lnTo>
                  <a:lnTo>
                    <a:pt x="296049" y="1955800"/>
                  </a:lnTo>
                  <a:lnTo>
                    <a:pt x="330987" y="1930400"/>
                  </a:lnTo>
                  <a:lnTo>
                    <a:pt x="365277" y="1892300"/>
                  </a:lnTo>
                  <a:lnTo>
                    <a:pt x="398907" y="1866900"/>
                  </a:lnTo>
                  <a:lnTo>
                    <a:pt x="431863" y="1828800"/>
                  </a:lnTo>
                  <a:lnTo>
                    <a:pt x="464146" y="1803400"/>
                  </a:lnTo>
                  <a:lnTo>
                    <a:pt x="495731" y="1765300"/>
                  </a:lnTo>
                  <a:lnTo>
                    <a:pt x="526605" y="1739900"/>
                  </a:lnTo>
                  <a:lnTo>
                    <a:pt x="556768" y="1701800"/>
                  </a:lnTo>
                  <a:lnTo>
                    <a:pt x="586193" y="1676400"/>
                  </a:lnTo>
                  <a:lnTo>
                    <a:pt x="614870" y="1638300"/>
                  </a:lnTo>
                  <a:lnTo>
                    <a:pt x="642797" y="1600200"/>
                  </a:lnTo>
                  <a:lnTo>
                    <a:pt x="669950" y="1562100"/>
                  </a:lnTo>
                  <a:lnTo>
                    <a:pt x="696328" y="1524000"/>
                  </a:lnTo>
                  <a:lnTo>
                    <a:pt x="721906" y="1485900"/>
                  </a:lnTo>
                  <a:lnTo>
                    <a:pt x="746683" y="1447800"/>
                  </a:lnTo>
                  <a:lnTo>
                    <a:pt x="770636" y="1409700"/>
                  </a:lnTo>
                  <a:lnTo>
                    <a:pt x="793762" y="1371600"/>
                  </a:lnTo>
                  <a:lnTo>
                    <a:pt x="816038" y="1333500"/>
                  </a:lnTo>
                  <a:lnTo>
                    <a:pt x="837463" y="1295400"/>
                  </a:lnTo>
                  <a:lnTo>
                    <a:pt x="858012" y="1257300"/>
                  </a:lnTo>
                  <a:lnTo>
                    <a:pt x="877684" y="1206500"/>
                  </a:lnTo>
                  <a:lnTo>
                    <a:pt x="896467" y="1168400"/>
                  </a:lnTo>
                  <a:lnTo>
                    <a:pt x="914336" y="1130300"/>
                  </a:lnTo>
                  <a:lnTo>
                    <a:pt x="931291" y="1079500"/>
                  </a:lnTo>
                  <a:lnTo>
                    <a:pt x="947318" y="1041400"/>
                  </a:lnTo>
                  <a:lnTo>
                    <a:pt x="962393" y="1003300"/>
                  </a:lnTo>
                  <a:lnTo>
                    <a:pt x="976515" y="952500"/>
                  </a:lnTo>
                  <a:lnTo>
                    <a:pt x="989672" y="914400"/>
                  </a:lnTo>
                  <a:lnTo>
                    <a:pt x="1001852" y="863600"/>
                  </a:lnTo>
                  <a:lnTo>
                    <a:pt x="1013028" y="825500"/>
                  </a:lnTo>
                  <a:lnTo>
                    <a:pt x="1023200" y="774700"/>
                  </a:lnTo>
                  <a:lnTo>
                    <a:pt x="1032357" y="723900"/>
                  </a:lnTo>
                  <a:lnTo>
                    <a:pt x="1040485" y="685800"/>
                  </a:lnTo>
                  <a:lnTo>
                    <a:pt x="1047572" y="635000"/>
                  </a:lnTo>
                  <a:lnTo>
                    <a:pt x="1053592" y="584200"/>
                  </a:lnTo>
                  <a:lnTo>
                    <a:pt x="1058557" y="546100"/>
                  </a:lnTo>
                  <a:lnTo>
                    <a:pt x="1062431" y="495300"/>
                  </a:lnTo>
                  <a:lnTo>
                    <a:pt x="1065225" y="444500"/>
                  </a:lnTo>
                  <a:lnTo>
                    <a:pt x="1066901" y="393700"/>
                  </a:lnTo>
                  <a:lnTo>
                    <a:pt x="1067168" y="381000"/>
                  </a:lnTo>
                  <a:lnTo>
                    <a:pt x="1067168" y="317500"/>
                  </a:lnTo>
                  <a:close/>
                </a:path>
                <a:path w="2049145" h="10276840">
                  <a:moveTo>
                    <a:pt x="1210589" y="10276510"/>
                  </a:moveTo>
                  <a:lnTo>
                    <a:pt x="1208100" y="10263810"/>
                  </a:lnTo>
                  <a:lnTo>
                    <a:pt x="1205445" y="10251110"/>
                  </a:lnTo>
                  <a:lnTo>
                    <a:pt x="1202601" y="10238410"/>
                  </a:lnTo>
                  <a:lnTo>
                    <a:pt x="1199565" y="10225710"/>
                  </a:lnTo>
                  <a:lnTo>
                    <a:pt x="1196365" y="10200310"/>
                  </a:lnTo>
                  <a:lnTo>
                    <a:pt x="1185659" y="10162210"/>
                  </a:lnTo>
                  <a:lnTo>
                    <a:pt x="1177632" y="10136810"/>
                  </a:lnTo>
                  <a:lnTo>
                    <a:pt x="1173353" y="10111410"/>
                  </a:lnTo>
                  <a:lnTo>
                    <a:pt x="1159459" y="10073310"/>
                  </a:lnTo>
                  <a:lnTo>
                    <a:pt x="1144003" y="10035210"/>
                  </a:lnTo>
                  <a:lnTo>
                    <a:pt x="1132827" y="10009810"/>
                  </a:lnTo>
                  <a:lnTo>
                    <a:pt x="1126985" y="9984410"/>
                  </a:lnTo>
                  <a:lnTo>
                    <a:pt x="1108443" y="9946310"/>
                  </a:lnTo>
                  <a:lnTo>
                    <a:pt x="1088390" y="9908210"/>
                  </a:lnTo>
                  <a:lnTo>
                    <a:pt x="1066876" y="9870110"/>
                  </a:lnTo>
                  <a:lnTo>
                    <a:pt x="1043901" y="9832010"/>
                  </a:lnTo>
                  <a:lnTo>
                    <a:pt x="1019517" y="9793910"/>
                  </a:lnTo>
                  <a:lnTo>
                    <a:pt x="993762" y="9755810"/>
                  </a:lnTo>
                  <a:lnTo>
                    <a:pt x="966647" y="9717710"/>
                  </a:lnTo>
                  <a:lnTo>
                    <a:pt x="938225" y="9679610"/>
                  </a:lnTo>
                  <a:lnTo>
                    <a:pt x="928471" y="9666910"/>
                  </a:lnTo>
                  <a:lnTo>
                    <a:pt x="918578" y="9666910"/>
                  </a:lnTo>
                  <a:lnTo>
                    <a:pt x="908545" y="9654210"/>
                  </a:lnTo>
                  <a:lnTo>
                    <a:pt x="877620" y="9616110"/>
                  </a:lnTo>
                  <a:lnTo>
                    <a:pt x="856335" y="9590710"/>
                  </a:lnTo>
                  <a:lnTo>
                    <a:pt x="845502" y="9590710"/>
                  </a:lnTo>
                  <a:lnTo>
                    <a:pt x="834542" y="9578010"/>
                  </a:lnTo>
                  <a:lnTo>
                    <a:pt x="823455" y="9565310"/>
                  </a:lnTo>
                  <a:lnTo>
                    <a:pt x="812253" y="9552610"/>
                  </a:lnTo>
                  <a:lnTo>
                    <a:pt x="800912" y="9539910"/>
                  </a:lnTo>
                  <a:lnTo>
                    <a:pt x="789470" y="9539910"/>
                  </a:lnTo>
                  <a:lnTo>
                    <a:pt x="777887" y="9527210"/>
                  </a:lnTo>
                  <a:lnTo>
                    <a:pt x="766203" y="9514510"/>
                  </a:lnTo>
                  <a:lnTo>
                    <a:pt x="754405" y="9501810"/>
                  </a:lnTo>
                  <a:lnTo>
                    <a:pt x="742480" y="9501810"/>
                  </a:lnTo>
                  <a:lnTo>
                    <a:pt x="718312" y="9476410"/>
                  </a:lnTo>
                  <a:lnTo>
                    <a:pt x="706069" y="9476410"/>
                  </a:lnTo>
                  <a:lnTo>
                    <a:pt x="681253" y="9451010"/>
                  </a:lnTo>
                  <a:lnTo>
                    <a:pt x="668693" y="9451010"/>
                  </a:lnTo>
                  <a:lnTo>
                    <a:pt x="643267" y="9425610"/>
                  </a:lnTo>
                  <a:lnTo>
                    <a:pt x="630415" y="9425610"/>
                  </a:lnTo>
                  <a:lnTo>
                    <a:pt x="617461" y="9412910"/>
                  </a:lnTo>
                  <a:lnTo>
                    <a:pt x="604405" y="9412910"/>
                  </a:lnTo>
                  <a:lnTo>
                    <a:pt x="578053" y="9387510"/>
                  </a:lnTo>
                  <a:lnTo>
                    <a:pt x="564730" y="9387510"/>
                  </a:lnTo>
                  <a:lnTo>
                    <a:pt x="551345" y="9374810"/>
                  </a:lnTo>
                  <a:lnTo>
                    <a:pt x="537857" y="9374810"/>
                  </a:lnTo>
                  <a:lnTo>
                    <a:pt x="524294" y="9362110"/>
                  </a:lnTo>
                  <a:lnTo>
                    <a:pt x="510654" y="9362110"/>
                  </a:lnTo>
                  <a:lnTo>
                    <a:pt x="496938" y="9349410"/>
                  </a:lnTo>
                  <a:lnTo>
                    <a:pt x="483146" y="9349410"/>
                  </a:lnTo>
                  <a:lnTo>
                    <a:pt x="469277" y="9336710"/>
                  </a:lnTo>
                  <a:lnTo>
                    <a:pt x="455345" y="9336710"/>
                  </a:lnTo>
                  <a:lnTo>
                    <a:pt x="441337" y="9324010"/>
                  </a:lnTo>
                  <a:lnTo>
                    <a:pt x="413131" y="9324010"/>
                  </a:lnTo>
                  <a:lnTo>
                    <a:pt x="398932" y="9311310"/>
                  </a:lnTo>
                  <a:lnTo>
                    <a:pt x="384683" y="9311310"/>
                  </a:lnTo>
                  <a:lnTo>
                    <a:pt x="370370" y="9298610"/>
                  </a:lnTo>
                  <a:lnTo>
                    <a:pt x="341566" y="9298610"/>
                  </a:lnTo>
                  <a:lnTo>
                    <a:pt x="327101" y="9285910"/>
                  </a:lnTo>
                  <a:lnTo>
                    <a:pt x="283375" y="9285910"/>
                  </a:lnTo>
                  <a:lnTo>
                    <a:pt x="268719" y="9273210"/>
                  </a:lnTo>
                  <a:lnTo>
                    <a:pt x="224510" y="9273210"/>
                  </a:lnTo>
                  <a:lnTo>
                    <a:pt x="209702" y="9260510"/>
                  </a:lnTo>
                  <a:lnTo>
                    <a:pt x="135229" y="9260510"/>
                  </a:lnTo>
                  <a:lnTo>
                    <a:pt x="120269" y="9247810"/>
                  </a:lnTo>
                  <a:lnTo>
                    <a:pt x="0" y="9247810"/>
                  </a:lnTo>
                  <a:lnTo>
                    <a:pt x="0" y="9285910"/>
                  </a:lnTo>
                  <a:lnTo>
                    <a:pt x="87388" y="9285910"/>
                  </a:lnTo>
                  <a:lnTo>
                    <a:pt x="101879" y="9298610"/>
                  </a:lnTo>
                  <a:lnTo>
                    <a:pt x="188468" y="9298610"/>
                  </a:lnTo>
                  <a:lnTo>
                    <a:pt x="202806" y="9311310"/>
                  </a:lnTo>
                  <a:lnTo>
                    <a:pt x="259854" y="9311310"/>
                  </a:lnTo>
                  <a:lnTo>
                    <a:pt x="274027" y="9324010"/>
                  </a:lnTo>
                  <a:lnTo>
                    <a:pt x="302234" y="9324010"/>
                  </a:lnTo>
                  <a:lnTo>
                    <a:pt x="316280" y="9336710"/>
                  </a:lnTo>
                  <a:lnTo>
                    <a:pt x="344208" y="9336710"/>
                  </a:lnTo>
                  <a:lnTo>
                    <a:pt x="358101" y="9349410"/>
                  </a:lnTo>
                  <a:lnTo>
                    <a:pt x="385711" y="9349410"/>
                  </a:lnTo>
                  <a:lnTo>
                    <a:pt x="399427" y="9362110"/>
                  </a:lnTo>
                  <a:lnTo>
                    <a:pt x="426694" y="9362110"/>
                  </a:lnTo>
                  <a:lnTo>
                    <a:pt x="440232" y="9374810"/>
                  </a:lnTo>
                  <a:lnTo>
                    <a:pt x="453694" y="9374810"/>
                  </a:lnTo>
                  <a:lnTo>
                    <a:pt x="467093" y="9387510"/>
                  </a:lnTo>
                  <a:lnTo>
                    <a:pt x="480428" y="9387510"/>
                  </a:lnTo>
                  <a:lnTo>
                    <a:pt x="493687" y="9400210"/>
                  </a:lnTo>
                  <a:lnTo>
                    <a:pt x="506869" y="9400210"/>
                  </a:lnTo>
                  <a:lnTo>
                    <a:pt x="519976" y="9412910"/>
                  </a:lnTo>
                  <a:lnTo>
                    <a:pt x="533006" y="9412910"/>
                  </a:lnTo>
                  <a:lnTo>
                    <a:pt x="545947" y="9425610"/>
                  </a:lnTo>
                  <a:lnTo>
                    <a:pt x="558812" y="9425610"/>
                  </a:lnTo>
                  <a:lnTo>
                    <a:pt x="571601" y="9438310"/>
                  </a:lnTo>
                  <a:lnTo>
                    <a:pt x="584288" y="9438310"/>
                  </a:lnTo>
                  <a:lnTo>
                    <a:pt x="596900" y="9451010"/>
                  </a:lnTo>
                  <a:lnTo>
                    <a:pt x="609422" y="9451010"/>
                  </a:lnTo>
                  <a:lnTo>
                    <a:pt x="634187" y="9476410"/>
                  </a:lnTo>
                  <a:lnTo>
                    <a:pt x="646417" y="9476410"/>
                  </a:lnTo>
                  <a:lnTo>
                    <a:pt x="670598" y="9501810"/>
                  </a:lnTo>
                  <a:lnTo>
                    <a:pt x="682536" y="9501810"/>
                  </a:lnTo>
                  <a:lnTo>
                    <a:pt x="706107" y="9527210"/>
                  </a:lnTo>
                  <a:lnTo>
                    <a:pt x="717740" y="9527210"/>
                  </a:lnTo>
                  <a:lnTo>
                    <a:pt x="729259" y="9539910"/>
                  </a:lnTo>
                  <a:lnTo>
                    <a:pt x="740664" y="9552610"/>
                  </a:lnTo>
                  <a:lnTo>
                    <a:pt x="751967" y="9552610"/>
                  </a:lnTo>
                  <a:lnTo>
                    <a:pt x="763155" y="9565310"/>
                  </a:lnTo>
                  <a:lnTo>
                    <a:pt x="774217" y="9578010"/>
                  </a:lnTo>
                  <a:lnTo>
                    <a:pt x="785177" y="9590710"/>
                  </a:lnTo>
                  <a:lnTo>
                    <a:pt x="796010" y="9590710"/>
                  </a:lnTo>
                  <a:lnTo>
                    <a:pt x="806729" y="9603410"/>
                  </a:lnTo>
                  <a:lnTo>
                    <a:pt x="817321" y="9616110"/>
                  </a:lnTo>
                  <a:lnTo>
                    <a:pt x="827798" y="9628810"/>
                  </a:lnTo>
                  <a:lnTo>
                    <a:pt x="838136" y="9641510"/>
                  </a:lnTo>
                  <a:lnTo>
                    <a:pt x="848360" y="9641510"/>
                  </a:lnTo>
                  <a:lnTo>
                    <a:pt x="878255" y="9679610"/>
                  </a:lnTo>
                  <a:lnTo>
                    <a:pt x="897521" y="9705010"/>
                  </a:lnTo>
                  <a:lnTo>
                    <a:pt x="906957" y="9705010"/>
                  </a:lnTo>
                  <a:lnTo>
                    <a:pt x="934440" y="9743110"/>
                  </a:lnTo>
                  <a:lnTo>
                    <a:pt x="960653" y="9781210"/>
                  </a:lnTo>
                  <a:lnTo>
                    <a:pt x="985558" y="9819310"/>
                  </a:lnTo>
                  <a:lnTo>
                    <a:pt x="1009142" y="9857410"/>
                  </a:lnTo>
                  <a:lnTo>
                    <a:pt x="1031354" y="9895510"/>
                  </a:lnTo>
                  <a:lnTo>
                    <a:pt x="1052169" y="9933610"/>
                  </a:lnTo>
                  <a:lnTo>
                    <a:pt x="1071562" y="9971710"/>
                  </a:lnTo>
                  <a:lnTo>
                    <a:pt x="1089507" y="10009810"/>
                  </a:lnTo>
                  <a:lnTo>
                    <a:pt x="1105979" y="10047910"/>
                  </a:lnTo>
                  <a:lnTo>
                    <a:pt x="1120965" y="10086010"/>
                  </a:lnTo>
                  <a:lnTo>
                    <a:pt x="1134414" y="10124110"/>
                  </a:lnTo>
                  <a:lnTo>
                    <a:pt x="1138567" y="10149510"/>
                  </a:lnTo>
                  <a:lnTo>
                    <a:pt x="1142542" y="10162210"/>
                  </a:lnTo>
                  <a:lnTo>
                    <a:pt x="1153439" y="10200310"/>
                  </a:lnTo>
                  <a:lnTo>
                    <a:pt x="1162761" y="10238410"/>
                  </a:lnTo>
                  <a:lnTo>
                    <a:pt x="1168120" y="10276510"/>
                  </a:lnTo>
                  <a:lnTo>
                    <a:pt x="1210589" y="10276510"/>
                  </a:lnTo>
                  <a:close/>
                </a:path>
                <a:path w="2049145" h="10276840">
                  <a:moveTo>
                    <a:pt x="1630692" y="10276510"/>
                  </a:moveTo>
                  <a:lnTo>
                    <a:pt x="1624761" y="10238410"/>
                  </a:lnTo>
                  <a:lnTo>
                    <a:pt x="1617306" y="10187610"/>
                  </a:lnTo>
                  <a:lnTo>
                    <a:pt x="1608569" y="10136810"/>
                  </a:lnTo>
                  <a:lnTo>
                    <a:pt x="1598549" y="10098710"/>
                  </a:lnTo>
                  <a:lnTo>
                    <a:pt x="1587271" y="10047910"/>
                  </a:lnTo>
                  <a:lnTo>
                    <a:pt x="1574761" y="10009810"/>
                  </a:lnTo>
                  <a:lnTo>
                    <a:pt x="1561033" y="9959010"/>
                  </a:lnTo>
                  <a:lnTo>
                    <a:pt x="1546110" y="9920910"/>
                  </a:lnTo>
                  <a:lnTo>
                    <a:pt x="1530019" y="9882810"/>
                  </a:lnTo>
                  <a:lnTo>
                    <a:pt x="1512760" y="9832010"/>
                  </a:lnTo>
                  <a:lnTo>
                    <a:pt x="1494370" y="9793910"/>
                  </a:lnTo>
                  <a:lnTo>
                    <a:pt x="1474863" y="9755810"/>
                  </a:lnTo>
                  <a:lnTo>
                    <a:pt x="1454251" y="9717710"/>
                  </a:lnTo>
                  <a:lnTo>
                    <a:pt x="1432572" y="9666910"/>
                  </a:lnTo>
                  <a:lnTo>
                    <a:pt x="1409814" y="9628810"/>
                  </a:lnTo>
                  <a:lnTo>
                    <a:pt x="1386027" y="9590710"/>
                  </a:lnTo>
                  <a:lnTo>
                    <a:pt x="1361224" y="9552610"/>
                  </a:lnTo>
                  <a:lnTo>
                    <a:pt x="1335417" y="9514510"/>
                  </a:lnTo>
                  <a:lnTo>
                    <a:pt x="1308620" y="9489110"/>
                  </a:lnTo>
                  <a:lnTo>
                    <a:pt x="1280858" y="9451010"/>
                  </a:lnTo>
                  <a:lnTo>
                    <a:pt x="1252156" y="9412910"/>
                  </a:lnTo>
                  <a:lnTo>
                    <a:pt x="1222540" y="9374810"/>
                  </a:lnTo>
                  <a:lnTo>
                    <a:pt x="1192009" y="9349410"/>
                  </a:lnTo>
                  <a:lnTo>
                    <a:pt x="1160589" y="9311310"/>
                  </a:lnTo>
                  <a:lnTo>
                    <a:pt x="1128318" y="9285910"/>
                  </a:lnTo>
                  <a:lnTo>
                    <a:pt x="1095184" y="9247810"/>
                  </a:lnTo>
                  <a:lnTo>
                    <a:pt x="1061237" y="9222410"/>
                  </a:lnTo>
                  <a:lnTo>
                    <a:pt x="1026464" y="9197010"/>
                  </a:lnTo>
                  <a:lnTo>
                    <a:pt x="990917" y="9158910"/>
                  </a:lnTo>
                  <a:lnTo>
                    <a:pt x="954595" y="9133510"/>
                  </a:lnTo>
                  <a:lnTo>
                    <a:pt x="917524" y="9108110"/>
                  </a:lnTo>
                  <a:lnTo>
                    <a:pt x="879729" y="9082710"/>
                  </a:lnTo>
                  <a:lnTo>
                    <a:pt x="841209" y="9070010"/>
                  </a:lnTo>
                  <a:lnTo>
                    <a:pt x="802017" y="9044610"/>
                  </a:lnTo>
                  <a:lnTo>
                    <a:pt x="762139" y="9019210"/>
                  </a:lnTo>
                  <a:lnTo>
                    <a:pt x="721614" y="8993810"/>
                  </a:lnTo>
                  <a:lnTo>
                    <a:pt x="680453" y="8981110"/>
                  </a:lnTo>
                  <a:lnTo>
                    <a:pt x="638670" y="8955710"/>
                  </a:lnTo>
                  <a:lnTo>
                    <a:pt x="553351" y="8930310"/>
                  </a:lnTo>
                  <a:lnTo>
                    <a:pt x="284683" y="8854110"/>
                  </a:lnTo>
                  <a:lnTo>
                    <a:pt x="238252" y="8854110"/>
                  </a:lnTo>
                  <a:lnTo>
                    <a:pt x="191414" y="8841410"/>
                  </a:lnTo>
                  <a:lnTo>
                    <a:pt x="144157" y="8841410"/>
                  </a:lnTo>
                  <a:lnTo>
                    <a:pt x="96520" y="8828710"/>
                  </a:lnTo>
                  <a:lnTo>
                    <a:pt x="0" y="8828710"/>
                  </a:lnTo>
                  <a:lnTo>
                    <a:pt x="0" y="8866810"/>
                  </a:lnTo>
                  <a:lnTo>
                    <a:pt x="48183" y="8866810"/>
                  </a:lnTo>
                  <a:lnTo>
                    <a:pt x="95834" y="8879510"/>
                  </a:lnTo>
                  <a:lnTo>
                    <a:pt x="190017" y="8879510"/>
                  </a:lnTo>
                  <a:lnTo>
                    <a:pt x="236499" y="8892210"/>
                  </a:lnTo>
                  <a:lnTo>
                    <a:pt x="282562" y="8892210"/>
                  </a:lnTo>
                  <a:lnTo>
                    <a:pt x="505790" y="8955710"/>
                  </a:lnTo>
                  <a:lnTo>
                    <a:pt x="591400" y="8981110"/>
                  </a:lnTo>
                  <a:lnTo>
                    <a:pt x="633336" y="9006510"/>
                  </a:lnTo>
                  <a:lnTo>
                    <a:pt x="674662" y="9019210"/>
                  </a:lnTo>
                  <a:lnTo>
                    <a:pt x="715365" y="9044610"/>
                  </a:lnTo>
                  <a:lnTo>
                    <a:pt x="755421" y="9057310"/>
                  </a:lnTo>
                  <a:lnTo>
                    <a:pt x="794804" y="9082710"/>
                  </a:lnTo>
                  <a:lnTo>
                    <a:pt x="833513" y="9108110"/>
                  </a:lnTo>
                  <a:lnTo>
                    <a:pt x="871512" y="9133510"/>
                  </a:lnTo>
                  <a:lnTo>
                    <a:pt x="908786" y="9158910"/>
                  </a:lnTo>
                  <a:lnTo>
                    <a:pt x="945311" y="9184310"/>
                  </a:lnTo>
                  <a:lnTo>
                    <a:pt x="981075" y="9209710"/>
                  </a:lnTo>
                  <a:lnTo>
                    <a:pt x="1016050" y="9235110"/>
                  </a:lnTo>
                  <a:lnTo>
                    <a:pt x="1050226" y="9260510"/>
                  </a:lnTo>
                  <a:lnTo>
                    <a:pt x="1083564" y="9298610"/>
                  </a:lnTo>
                  <a:lnTo>
                    <a:pt x="1116063" y="9324010"/>
                  </a:lnTo>
                  <a:lnTo>
                    <a:pt x="1147699" y="9362110"/>
                  </a:lnTo>
                  <a:lnTo>
                    <a:pt x="1178445" y="9387510"/>
                  </a:lnTo>
                  <a:lnTo>
                    <a:pt x="1208290" y="9425610"/>
                  </a:lnTo>
                  <a:lnTo>
                    <a:pt x="1237208" y="9463710"/>
                  </a:lnTo>
                  <a:lnTo>
                    <a:pt x="1265174" y="9489110"/>
                  </a:lnTo>
                  <a:lnTo>
                    <a:pt x="1292186" y="9527210"/>
                  </a:lnTo>
                  <a:lnTo>
                    <a:pt x="1318196" y="9565310"/>
                  </a:lnTo>
                  <a:lnTo>
                    <a:pt x="1343215" y="9603410"/>
                  </a:lnTo>
                  <a:lnTo>
                    <a:pt x="1367205" y="9641510"/>
                  </a:lnTo>
                  <a:lnTo>
                    <a:pt x="1390154" y="9679610"/>
                  </a:lnTo>
                  <a:lnTo>
                    <a:pt x="1412024" y="9717710"/>
                  </a:lnTo>
                  <a:lnTo>
                    <a:pt x="1432814" y="9755810"/>
                  </a:lnTo>
                  <a:lnTo>
                    <a:pt x="1452511" y="9793910"/>
                  </a:lnTo>
                  <a:lnTo>
                    <a:pt x="1471066" y="9844710"/>
                  </a:lnTo>
                  <a:lnTo>
                    <a:pt x="1488490" y="9882810"/>
                  </a:lnTo>
                  <a:lnTo>
                    <a:pt x="1504734" y="9920910"/>
                  </a:lnTo>
                  <a:lnTo>
                    <a:pt x="1519809" y="9971710"/>
                  </a:lnTo>
                  <a:lnTo>
                    <a:pt x="1533664" y="10009810"/>
                  </a:lnTo>
                  <a:lnTo>
                    <a:pt x="1546301" y="10060610"/>
                  </a:lnTo>
                  <a:lnTo>
                    <a:pt x="1557693" y="10098710"/>
                  </a:lnTo>
                  <a:lnTo>
                    <a:pt x="1567815" y="10149510"/>
                  </a:lnTo>
                  <a:lnTo>
                    <a:pt x="1576654" y="10187610"/>
                  </a:lnTo>
                  <a:lnTo>
                    <a:pt x="1584185" y="10238410"/>
                  </a:lnTo>
                  <a:lnTo>
                    <a:pt x="1589989" y="10276510"/>
                  </a:lnTo>
                  <a:lnTo>
                    <a:pt x="1630692" y="10276510"/>
                  </a:lnTo>
                  <a:close/>
                </a:path>
                <a:path w="2049145" h="10276840">
                  <a:moveTo>
                    <a:pt x="2048725" y="10276510"/>
                  </a:moveTo>
                  <a:lnTo>
                    <a:pt x="2043823" y="10238410"/>
                  </a:lnTo>
                  <a:lnTo>
                    <a:pt x="2037803" y="10187610"/>
                  </a:lnTo>
                  <a:lnTo>
                    <a:pt x="2030717" y="10136810"/>
                  </a:lnTo>
                  <a:lnTo>
                    <a:pt x="2022589" y="10098710"/>
                  </a:lnTo>
                  <a:lnTo>
                    <a:pt x="2013445" y="10047910"/>
                  </a:lnTo>
                  <a:lnTo>
                    <a:pt x="2003259" y="9997110"/>
                  </a:lnTo>
                  <a:lnTo>
                    <a:pt x="1992083" y="9959010"/>
                  </a:lnTo>
                  <a:lnTo>
                    <a:pt x="1979917" y="9908210"/>
                  </a:lnTo>
                  <a:lnTo>
                    <a:pt x="1966760" y="9870110"/>
                  </a:lnTo>
                  <a:lnTo>
                    <a:pt x="1952637" y="9819310"/>
                  </a:lnTo>
                  <a:lnTo>
                    <a:pt x="1937562" y="9781210"/>
                  </a:lnTo>
                  <a:lnTo>
                    <a:pt x="1921535" y="9743110"/>
                  </a:lnTo>
                  <a:lnTo>
                    <a:pt x="1904580" y="9692310"/>
                  </a:lnTo>
                  <a:lnTo>
                    <a:pt x="1886712" y="9654210"/>
                  </a:lnTo>
                  <a:lnTo>
                    <a:pt x="1867928" y="9616110"/>
                  </a:lnTo>
                  <a:lnTo>
                    <a:pt x="1848269" y="9565310"/>
                  </a:lnTo>
                  <a:lnTo>
                    <a:pt x="1827707" y="9527210"/>
                  </a:lnTo>
                  <a:lnTo>
                    <a:pt x="1806295" y="9489110"/>
                  </a:lnTo>
                  <a:lnTo>
                    <a:pt x="1784007" y="9451010"/>
                  </a:lnTo>
                  <a:lnTo>
                    <a:pt x="1760893" y="9412910"/>
                  </a:lnTo>
                  <a:lnTo>
                    <a:pt x="1736940" y="9374810"/>
                  </a:lnTo>
                  <a:lnTo>
                    <a:pt x="1712163" y="9336710"/>
                  </a:lnTo>
                  <a:lnTo>
                    <a:pt x="1686585" y="9298610"/>
                  </a:lnTo>
                  <a:lnTo>
                    <a:pt x="1660220" y="9260510"/>
                  </a:lnTo>
                  <a:lnTo>
                    <a:pt x="1633054" y="9222410"/>
                  </a:lnTo>
                  <a:lnTo>
                    <a:pt x="1605140" y="9184310"/>
                  </a:lnTo>
                  <a:lnTo>
                    <a:pt x="1576451" y="9146210"/>
                  </a:lnTo>
                  <a:lnTo>
                    <a:pt x="1547025" y="9120810"/>
                  </a:lnTo>
                  <a:lnTo>
                    <a:pt x="1516875" y="9082710"/>
                  </a:lnTo>
                  <a:lnTo>
                    <a:pt x="1486001" y="9057310"/>
                  </a:lnTo>
                  <a:lnTo>
                    <a:pt x="1454416" y="9019210"/>
                  </a:lnTo>
                  <a:lnTo>
                    <a:pt x="1422133" y="8993810"/>
                  </a:lnTo>
                  <a:lnTo>
                    <a:pt x="1389176" y="8955710"/>
                  </a:lnTo>
                  <a:lnTo>
                    <a:pt x="1355547" y="8930310"/>
                  </a:lnTo>
                  <a:lnTo>
                    <a:pt x="1321257" y="8892210"/>
                  </a:lnTo>
                  <a:lnTo>
                    <a:pt x="1286319" y="8866810"/>
                  </a:lnTo>
                  <a:lnTo>
                    <a:pt x="1250759" y="8841410"/>
                  </a:lnTo>
                  <a:lnTo>
                    <a:pt x="1214577" y="8816010"/>
                  </a:lnTo>
                  <a:lnTo>
                    <a:pt x="1177785" y="8790610"/>
                  </a:lnTo>
                  <a:lnTo>
                    <a:pt x="1140396" y="8765210"/>
                  </a:lnTo>
                  <a:lnTo>
                    <a:pt x="1063879" y="8714410"/>
                  </a:lnTo>
                  <a:lnTo>
                    <a:pt x="985139" y="8663610"/>
                  </a:lnTo>
                  <a:lnTo>
                    <a:pt x="944968" y="8650910"/>
                  </a:lnTo>
                  <a:lnTo>
                    <a:pt x="863066" y="8600110"/>
                  </a:lnTo>
                  <a:lnTo>
                    <a:pt x="779183" y="8574710"/>
                  </a:lnTo>
                  <a:lnTo>
                    <a:pt x="736523" y="8549310"/>
                  </a:lnTo>
                  <a:lnTo>
                    <a:pt x="693407" y="8536610"/>
                  </a:lnTo>
                  <a:lnTo>
                    <a:pt x="379831" y="8447710"/>
                  </a:lnTo>
                  <a:lnTo>
                    <a:pt x="333502" y="8447710"/>
                  </a:lnTo>
                  <a:lnTo>
                    <a:pt x="286829" y="8435010"/>
                  </a:lnTo>
                  <a:lnTo>
                    <a:pt x="239814" y="8435010"/>
                  </a:lnTo>
                  <a:lnTo>
                    <a:pt x="192493" y="8422310"/>
                  </a:lnTo>
                  <a:lnTo>
                    <a:pt x="0" y="8422310"/>
                  </a:lnTo>
                  <a:lnTo>
                    <a:pt x="0" y="8460410"/>
                  </a:lnTo>
                  <a:lnTo>
                    <a:pt x="191401" y="8460410"/>
                  </a:lnTo>
                  <a:lnTo>
                    <a:pt x="238455" y="8473110"/>
                  </a:lnTo>
                  <a:lnTo>
                    <a:pt x="285191" y="8473110"/>
                  </a:lnTo>
                  <a:lnTo>
                    <a:pt x="331571" y="8485810"/>
                  </a:lnTo>
                  <a:lnTo>
                    <a:pt x="377621" y="8485810"/>
                  </a:lnTo>
                  <a:lnTo>
                    <a:pt x="689013" y="8574710"/>
                  </a:lnTo>
                  <a:lnTo>
                    <a:pt x="731786" y="8587410"/>
                  </a:lnTo>
                  <a:lnTo>
                    <a:pt x="774103" y="8612810"/>
                  </a:lnTo>
                  <a:lnTo>
                    <a:pt x="815936" y="8625510"/>
                  </a:lnTo>
                  <a:lnTo>
                    <a:pt x="857275" y="8650910"/>
                  </a:lnTo>
                  <a:lnTo>
                    <a:pt x="898118" y="8663610"/>
                  </a:lnTo>
                  <a:lnTo>
                    <a:pt x="978230" y="8714410"/>
                  </a:lnTo>
                  <a:lnTo>
                    <a:pt x="1017485" y="8727110"/>
                  </a:lnTo>
                  <a:lnTo>
                    <a:pt x="1094320" y="8777910"/>
                  </a:lnTo>
                  <a:lnTo>
                    <a:pt x="1131874" y="8803310"/>
                  </a:lnTo>
                  <a:lnTo>
                    <a:pt x="1168831" y="8828710"/>
                  </a:lnTo>
                  <a:lnTo>
                    <a:pt x="1205179" y="8854110"/>
                  </a:lnTo>
                  <a:lnTo>
                    <a:pt x="1240917" y="8879510"/>
                  </a:lnTo>
                  <a:lnTo>
                    <a:pt x="1276019" y="8917610"/>
                  </a:lnTo>
                  <a:lnTo>
                    <a:pt x="1310487" y="8943010"/>
                  </a:lnTo>
                  <a:lnTo>
                    <a:pt x="1344295" y="8968410"/>
                  </a:lnTo>
                  <a:lnTo>
                    <a:pt x="1377429" y="9006510"/>
                  </a:lnTo>
                  <a:lnTo>
                    <a:pt x="1409877" y="9031910"/>
                  </a:lnTo>
                  <a:lnTo>
                    <a:pt x="1441640" y="9070010"/>
                  </a:lnTo>
                  <a:lnTo>
                    <a:pt x="1472692" y="9095410"/>
                  </a:lnTo>
                  <a:lnTo>
                    <a:pt x="1503019" y="9133510"/>
                  </a:lnTo>
                  <a:lnTo>
                    <a:pt x="1532623" y="9158910"/>
                  </a:lnTo>
                  <a:lnTo>
                    <a:pt x="1561477" y="9197010"/>
                  </a:lnTo>
                  <a:lnTo>
                    <a:pt x="1589582" y="9235110"/>
                  </a:lnTo>
                  <a:lnTo>
                    <a:pt x="1616900" y="9273210"/>
                  </a:lnTo>
                  <a:lnTo>
                    <a:pt x="1643443" y="9298610"/>
                  </a:lnTo>
                  <a:lnTo>
                    <a:pt x="1669186" y="9336710"/>
                  </a:lnTo>
                  <a:lnTo>
                    <a:pt x="1694129" y="9374810"/>
                  </a:lnTo>
                  <a:lnTo>
                    <a:pt x="1718246" y="9412910"/>
                  </a:lnTo>
                  <a:lnTo>
                    <a:pt x="1741525" y="9451010"/>
                  </a:lnTo>
                  <a:lnTo>
                    <a:pt x="1763953" y="9501810"/>
                  </a:lnTo>
                  <a:lnTo>
                    <a:pt x="1785531" y="9539910"/>
                  </a:lnTo>
                  <a:lnTo>
                    <a:pt x="1806219" y="9578010"/>
                  </a:lnTo>
                  <a:lnTo>
                    <a:pt x="1826044" y="9616110"/>
                  </a:lnTo>
                  <a:lnTo>
                    <a:pt x="1844954" y="9654210"/>
                  </a:lnTo>
                  <a:lnTo>
                    <a:pt x="1862963" y="9705010"/>
                  </a:lnTo>
                  <a:lnTo>
                    <a:pt x="1880044" y="9743110"/>
                  </a:lnTo>
                  <a:lnTo>
                    <a:pt x="1896186" y="9781210"/>
                  </a:lnTo>
                  <a:lnTo>
                    <a:pt x="1911375" y="9832010"/>
                  </a:lnTo>
                  <a:lnTo>
                    <a:pt x="1925612" y="9870110"/>
                  </a:lnTo>
                  <a:lnTo>
                    <a:pt x="1938870" y="9920910"/>
                  </a:lnTo>
                  <a:lnTo>
                    <a:pt x="1951139" y="9959010"/>
                  </a:lnTo>
                  <a:lnTo>
                    <a:pt x="1962416" y="10009810"/>
                  </a:lnTo>
                  <a:lnTo>
                    <a:pt x="1972665" y="10047910"/>
                  </a:lnTo>
                  <a:lnTo>
                    <a:pt x="1981898" y="10098710"/>
                  </a:lnTo>
                  <a:lnTo>
                    <a:pt x="1990090" y="10136810"/>
                  </a:lnTo>
                  <a:lnTo>
                    <a:pt x="1997240" y="10187610"/>
                  </a:lnTo>
                  <a:lnTo>
                    <a:pt x="2003323" y="10238410"/>
                  </a:lnTo>
                  <a:lnTo>
                    <a:pt x="2008136" y="10276510"/>
                  </a:lnTo>
                  <a:lnTo>
                    <a:pt x="2048725" y="10276510"/>
                  </a:lnTo>
                  <a:close/>
                </a:path>
              </a:pathLst>
            </a:custGeom>
            <a:solidFill>
              <a:srgbClr val="AFC1D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16607" y="4717368"/>
              <a:ext cx="6838866" cy="55626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73180" y="519721"/>
              <a:ext cx="12908280" cy="9300845"/>
            </a:xfrm>
            <a:custGeom>
              <a:avLst/>
              <a:gdLst/>
              <a:ahLst/>
              <a:cxnLst/>
              <a:rect l="l" t="t" r="r" b="b"/>
              <a:pathLst>
                <a:path w="12908280" h="9300845">
                  <a:moveTo>
                    <a:pt x="421690" y="8907577"/>
                  </a:moveTo>
                  <a:lnTo>
                    <a:pt x="419290" y="8895118"/>
                  </a:lnTo>
                  <a:lnTo>
                    <a:pt x="412089" y="8884183"/>
                  </a:lnTo>
                  <a:lnTo>
                    <a:pt x="401243" y="8876906"/>
                  </a:lnTo>
                  <a:lnTo>
                    <a:pt x="388912" y="8874493"/>
                  </a:lnTo>
                  <a:lnTo>
                    <a:pt x="376580" y="8876906"/>
                  </a:lnTo>
                  <a:lnTo>
                    <a:pt x="365734" y="8884183"/>
                  </a:lnTo>
                  <a:lnTo>
                    <a:pt x="210845" y="9040558"/>
                  </a:lnTo>
                  <a:lnTo>
                    <a:pt x="55956" y="8884183"/>
                  </a:lnTo>
                  <a:lnTo>
                    <a:pt x="45110" y="8876919"/>
                  </a:lnTo>
                  <a:lnTo>
                    <a:pt x="32778" y="8874493"/>
                  </a:lnTo>
                  <a:lnTo>
                    <a:pt x="20447" y="8876906"/>
                  </a:lnTo>
                  <a:lnTo>
                    <a:pt x="9601" y="8884183"/>
                  </a:lnTo>
                  <a:lnTo>
                    <a:pt x="2400" y="8895118"/>
                  </a:lnTo>
                  <a:lnTo>
                    <a:pt x="0" y="8907577"/>
                  </a:lnTo>
                  <a:lnTo>
                    <a:pt x="2400" y="8920023"/>
                  </a:lnTo>
                  <a:lnTo>
                    <a:pt x="9601" y="8930970"/>
                  </a:lnTo>
                  <a:lnTo>
                    <a:pt x="164503" y="9087358"/>
                  </a:lnTo>
                  <a:lnTo>
                    <a:pt x="9601" y="9243746"/>
                  </a:lnTo>
                  <a:lnTo>
                    <a:pt x="2400" y="9254693"/>
                  </a:lnTo>
                  <a:lnTo>
                    <a:pt x="0" y="9267139"/>
                  </a:lnTo>
                  <a:lnTo>
                    <a:pt x="2400" y="9279585"/>
                  </a:lnTo>
                  <a:lnTo>
                    <a:pt x="9601" y="9290533"/>
                  </a:lnTo>
                  <a:lnTo>
                    <a:pt x="16002" y="9296997"/>
                  </a:lnTo>
                  <a:lnTo>
                    <a:pt x="24384" y="9300223"/>
                  </a:lnTo>
                  <a:lnTo>
                    <a:pt x="41160" y="9300223"/>
                  </a:lnTo>
                  <a:lnTo>
                    <a:pt x="49555" y="9296997"/>
                  </a:lnTo>
                  <a:lnTo>
                    <a:pt x="210845" y="9134145"/>
                  </a:lnTo>
                  <a:lnTo>
                    <a:pt x="372135" y="9296997"/>
                  </a:lnTo>
                  <a:lnTo>
                    <a:pt x="380530" y="9300223"/>
                  </a:lnTo>
                  <a:lnTo>
                    <a:pt x="397294" y="9300223"/>
                  </a:lnTo>
                  <a:lnTo>
                    <a:pt x="405688" y="9296997"/>
                  </a:lnTo>
                  <a:lnTo>
                    <a:pt x="412089" y="9290533"/>
                  </a:lnTo>
                  <a:lnTo>
                    <a:pt x="419290" y="9279585"/>
                  </a:lnTo>
                  <a:lnTo>
                    <a:pt x="421690" y="9267139"/>
                  </a:lnTo>
                  <a:lnTo>
                    <a:pt x="419290" y="9254693"/>
                  </a:lnTo>
                  <a:lnTo>
                    <a:pt x="412089" y="9243746"/>
                  </a:lnTo>
                  <a:lnTo>
                    <a:pt x="257187" y="9087358"/>
                  </a:lnTo>
                  <a:lnTo>
                    <a:pt x="412089" y="8930970"/>
                  </a:lnTo>
                  <a:lnTo>
                    <a:pt x="419290" y="8920023"/>
                  </a:lnTo>
                  <a:lnTo>
                    <a:pt x="421690" y="8907577"/>
                  </a:lnTo>
                  <a:close/>
                </a:path>
                <a:path w="12908280" h="9300845">
                  <a:moveTo>
                    <a:pt x="1444955" y="8907577"/>
                  </a:moveTo>
                  <a:lnTo>
                    <a:pt x="1442554" y="8895118"/>
                  </a:lnTo>
                  <a:lnTo>
                    <a:pt x="1435366" y="8884183"/>
                  </a:lnTo>
                  <a:lnTo>
                    <a:pt x="1424520" y="8876906"/>
                  </a:lnTo>
                  <a:lnTo>
                    <a:pt x="1412189" y="8874493"/>
                  </a:lnTo>
                  <a:lnTo>
                    <a:pt x="1399857" y="8876906"/>
                  </a:lnTo>
                  <a:lnTo>
                    <a:pt x="1389011" y="8884183"/>
                  </a:lnTo>
                  <a:lnTo>
                    <a:pt x="1234122" y="9040558"/>
                  </a:lnTo>
                  <a:lnTo>
                    <a:pt x="1079220" y="8884183"/>
                  </a:lnTo>
                  <a:lnTo>
                    <a:pt x="1068387" y="8876919"/>
                  </a:lnTo>
                  <a:lnTo>
                    <a:pt x="1056055" y="8874493"/>
                  </a:lnTo>
                  <a:lnTo>
                    <a:pt x="1043724" y="8876906"/>
                  </a:lnTo>
                  <a:lnTo>
                    <a:pt x="1032878" y="8884183"/>
                  </a:lnTo>
                  <a:lnTo>
                    <a:pt x="1025677" y="8895118"/>
                  </a:lnTo>
                  <a:lnTo>
                    <a:pt x="1023277" y="8907577"/>
                  </a:lnTo>
                  <a:lnTo>
                    <a:pt x="1025677" y="8920023"/>
                  </a:lnTo>
                  <a:lnTo>
                    <a:pt x="1032878" y="8930970"/>
                  </a:lnTo>
                  <a:lnTo>
                    <a:pt x="1187767" y="9087358"/>
                  </a:lnTo>
                  <a:lnTo>
                    <a:pt x="1032878" y="9243746"/>
                  </a:lnTo>
                  <a:lnTo>
                    <a:pt x="1025677" y="9254693"/>
                  </a:lnTo>
                  <a:lnTo>
                    <a:pt x="1023277" y="9267139"/>
                  </a:lnTo>
                  <a:lnTo>
                    <a:pt x="1025677" y="9279585"/>
                  </a:lnTo>
                  <a:lnTo>
                    <a:pt x="1032878" y="9290533"/>
                  </a:lnTo>
                  <a:lnTo>
                    <a:pt x="1039279" y="9296997"/>
                  </a:lnTo>
                  <a:lnTo>
                    <a:pt x="1047661" y="9300223"/>
                  </a:lnTo>
                  <a:lnTo>
                    <a:pt x="1064437" y="9300223"/>
                  </a:lnTo>
                  <a:lnTo>
                    <a:pt x="1072819" y="9296997"/>
                  </a:lnTo>
                  <a:lnTo>
                    <a:pt x="1234122" y="9134145"/>
                  </a:lnTo>
                  <a:lnTo>
                    <a:pt x="1395412" y="9296997"/>
                  </a:lnTo>
                  <a:lnTo>
                    <a:pt x="1403794" y="9300223"/>
                  </a:lnTo>
                  <a:lnTo>
                    <a:pt x="1420571" y="9300223"/>
                  </a:lnTo>
                  <a:lnTo>
                    <a:pt x="1428965" y="9296997"/>
                  </a:lnTo>
                  <a:lnTo>
                    <a:pt x="1435366" y="9290533"/>
                  </a:lnTo>
                  <a:lnTo>
                    <a:pt x="1442554" y="9279585"/>
                  </a:lnTo>
                  <a:lnTo>
                    <a:pt x="1444955" y="9267139"/>
                  </a:lnTo>
                  <a:lnTo>
                    <a:pt x="1442554" y="9254693"/>
                  </a:lnTo>
                  <a:lnTo>
                    <a:pt x="1435366" y="9243746"/>
                  </a:lnTo>
                  <a:lnTo>
                    <a:pt x="1280464" y="9087358"/>
                  </a:lnTo>
                  <a:lnTo>
                    <a:pt x="1435366" y="8930970"/>
                  </a:lnTo>
                  <a:lnTo>
                    <a:pt x="1442554" y="8920023"/>
                  </a:lnTo>
                  <a:lnTo>
                    <a:pt x="1444955" y="8907577"/>
                  </a:lnTo>
                  <a:close/>
                </a:path>
                <a:path w="12908280" h="9300845">
                  <a:moveTo>
                    <a:pt x="2393442" y="8907577"/>
                  </a:moveTo>
                  <a:lnTo>
                    <a:pt x="2391041" y="8895118"/>
                  </a:lnTo>
                  <a:lnTo>
                    <a:pt x="2383840" y="8884183"/>
                  </a:lnTo>
                  <a:lnTo>
                    <a:pt x="2373007" y="8876906"/>
                  </a:lnTo>
                  <a:lnTo>
                    <a:pt x="2360676" y="8874493"/>
                  </a:lnTo>
                  <a:lnTo>
                    <a:pt x="2348344" y="8876906"/>
                  </a:lnTo>
                  <a:lnTo>
                    <a:pt x="2337498" y="8884183"/>
                  </a:lnTo>
                  <a:lnTo>
                    <a:pt x="2182609" y="9040558"/>
                  </a:lnTo>
                  <a:lnTo>
                    <a:pt x="2027707" y="8884183"/>
                  </a:lnTo>
                  <a:lnTo>
                    <a:pt x="2016874" y="8876919"/>
                  </a:lnTo>
                  <a:lnTo>
                    <a:pt x="2004542" y="8874493"/>
                  </a:lnTo>
                  <a:lnTo>
                    <a:pt x="1992210" y="8876906"/>
                  </a:lnTo>
                  <a:lnTo>
                    <a:pt x="1981365" y="8884183"/>
                  </a:lnTo>
                  <a:lnTo>
                    <a:pt x="1974164" y="8895118"/>
                  </a:lnTo>
                  <a:lnTo>
                    <a:pt x="1971763" y="8907577"/>
                  </a:lnTo>
                  <a:lnTo>
                    <a:pt x="1974164" y="8920023"/>
                  </a:lnTo>
                  <a:lnTo>
                    <a:pt x="1981365" y="8930970"/>
                  </a:lnTo>
                  <a:lnTo>
                    <a:pt x="2136254" y="9087358"/>
                  </a:lnTo>
                  <a:lnTo>
                    <a:pt x="1981365" y="9243746"/>
                  </a:lnTo>
                  <a:lnTo>
                    <a:pt x="1974164" y="9254693"/>
                  </a:lnTo>
                  <a:lnTo>
                    <a:pt x="1971763" y="9267139"/>
                  </a:lnTo>
                  <a:lnTo>
                    <a:pt x="1974164" y="9279585"/>
                  </a:lnTo>
                  <a:lnTo>
                    <a:pt x="1981365" y="9290533"/>
                  </a:lnTo>
                  <a:lnTo>
                    <a:pt x="1987765" y="9296997"/>
                  </a:lnTo>
                  <a:lnTo>
                    <a:pt x="1996147" y="9300223"/>
                  </a:lnTo>
                  <a:lnTo>
                    <a:pt x="2012924" y="9300223"/>
                  </a:lnTo>
                  <a:lnTo>
                    <a:pt x="2021306" y="9296997"/>
                  </a:lnTo>
                  <a:lnTo>
                    <a:pt x="2182609" y="9134145"/>
                  </a:lnTo>
                  <a:lnTo>
                    <a:pt x="2343899" y="9296997"/>
                  </a:lnTo>
                  <a:lnTo>
                    <a:pt x="2352281" y="9300223"/>
                  </a:lnTo>
                  <a:lnTo>
                    <a:pt x="2369058" y="9300223"/>
                  </a:lnTo>
                  <a:lnTo>
                    <a:pt x="2377440" y="9296997"/>
                  </a:lnTo>
                  <a:lnTo>
                    <a:pt x="2383840" y="9290533"/>
                  </a:lnTo>
                  <a:lnTo>
                    <a:pt x="2391041" y="9279585"/>
                  </a:lnTo>
                  <a:lnTo>
                    <a:pt x="2393442" y="9267139"/>
                  </a:lnTo>
                  <a:lnTo>
                    <a:pt x="2391041" y="9254693"/>
                  </a:lnTo>
                  <a:lnTo>
                    <a:pt x="2383840" y="9243746"/>
                  </a:lnTo>
                  <a:lnTo>
                    <a:pt x="2228951" y="9087358"/>
                  </a:lnTo>
                  <a:lnTo>
                    <a:pt x="2383840" y="8930970"/>
                  </a:lnTo>
                  <a:lnTo>
                    <a:pt x="2391041" y="8920023"/>
                  </a:lnTo>
                  <a:lnTo>
                    <a:pt x="2393442" y="8907577"/>
                  </a:lnTo>
                  <a:close/>
                </a:path>
                <a:path w="12908280" h="9300845">
                  <a:moveTo>
                    <a:pt x="3416719" y="8907577"/>
                  </a:moveTo>
                  <a:lnTo>
                    <a:pt x="3414318" y="8895118"/>
                  </a:lnTo>
                  <a:lnTo>
                    <a:pt x="3407118" y="8884183"/>
                  </a:lnTo>
                  <a:lnTo>
                    <a:pt x="3396272" y="8876906"/>
                  </a:lnTo>
                  <a:lnTo>
                    <a:pt x="3383940" y="8874493"/>
                  </a:lnTo>
                  <a:lnTo>
                    <a:pt x="3371608" y="8876906"/>
                  </a:lnTo>
                  <a:lnTo>
                    <a:pt x="3360775" y="8884183"/>
                  </a:lnTo>
                  <a:lnTo>
                    <a:pt x="3205873" y="9040558"/>
                  </a:lnTo>
                  <a:lnTo>
                    <a:pt x="3050984" y="8884183"/>
                  </a:lnTo>
                  <a:lnTo>
                    <a:pt x="3040138" y="8876919"/>
                  </a:lnTo>
                  <a:lnTo>
                    <a:pt x="3027807" y="8874493"/>
                  </a:lnTo>
                  <a:lnTo>
                    <a:pt x="3015475" y="8876906"/>
                  </a:lnTo>
                  <a:lnTo>
                    <a:pt x="3004629" y="8884183"/>
                  </a:lnTo>
                  <a:lnTo>
                    <a:pt x="2997441" y="8895118"/>
                  </a:lnTo>
                  <a:lnTo>
                    <a:pt x="2995041" y="8907577"/>
                  </a:lnTo>
                  <a:lnTo>
                    <a:pt x="2997441" y="8920023"/>
                  </a:lnTo>
                  <a:lnTo>
                    <a:pt x="3004629" y="8930970"/>
                  </a:lnTo>
                  <a:lnTo>
                    <a:pt x="3159531" y="9087358"/>
                  </a:lnTo>
                  <a:lnTo>
                    <a:pt x="3004629" y="9243746"/>
                  </a:lnTo>
                  <a:lnTo>
                    <a:pt x="2997441" y="9254693"/>
                  </a:lnTo>
                  <a:lnTo>
                    <a:pt x="2995041" y="9267139"/>
                  </a:lnTo>
                  <a:lnTo>
                    <a:pt x="2997441" y="9279585"/>
                  </a:lnTo>
                  <a:lnTo>
                    <a:pt x="3004629" y="9290533"/>
                  </a:lnTo>
                  <a:lnTo>
                    <a:pt x="3011030" y="9296997"/>
                  </a:lnTo>
                  <a:lnTo>
                    <a:pt x="3019425" y="9300223"/>
                  </a:lnTo>
                  <a:lnTo>
                    <a:pt x="3036201" y="9300223"/>
                  </a:lnTo>
                  <a:lnTo>
                    <a:pt x="3044583" y="9296997"/>
                  </a:lnTo>
                  <a:lnTo>
                    <a:pt x="3205873" y="9134145"/>
                  </a:lnTo>
                  <a:lnTo>
                    <a:pt x="3367176" y="9296997"/>
                  </a:lnTo>
                  <a:lnTo>
                    <a:pt x="3375558" y="9300223"/>
                  </a:lnTo>
                  <a:lnTo>
                    <a:pt x="3392335" y="9300223"/>
                  </a:lnTo>
                  <a:lnTo>
                    <a:pt x="3400717" y="9296997"/>
                  </a:lnTo>
                  <a:lnTo>
                    <a:pt x="3407118" y="9290533"/>
                  </a:lnTo>
                  <a:lnTo>
                    <a:pt x="3414318" y="9279585"/>
                  </a:lnTo>
                  <a:lnTo>
                    <a:pt x="3416719" y="9267139"/>
                  </a:lnTo>
                  <a:lnTo>
                    <a:pt x="3414318" y="9254693"/>
                  </a:lnTo>
                  <a:lnTo>
                    <a:pt x="3407118" y="9243746"/>
                  </a:lnTo>
                  <a:lnTo>
                    <a:pt x="3252228" y="9087358"/>
                  </a:lnTo>
                  <a:lnTo>
                    <a:pt x="3407118" y="8930970"/>
                  </a:lnTo>
                  <a:lnTo>
                    <a:pt x="3414318" y="8920023"/>
                  </a:lnTo>
                  <a:lnTo>
                    <a:pt x="3416719" y="8907577"/>
                  </a:lnTo>
                  <a:close/>
                </a:path>
                <a:path w="12908280" h="9300845">
                  <a:moveTo>
                    <a:pt x="12908204" y="768184"/>
                  </a:moveTo>
                  <a:lnTo>
                    <a:pt x="12897295" y="757237"/>
                  </a:lnTo>
                  <a:lnTo>
                    <a:pt x="12895631" y="757237"/>
                  </a:lnTo>
                  <a:lnTo>
                    <a:pt x="12849009" y="764006"/>
                  </a:lnTo>
                  <a:lnTo>
                    <a:pt x="12810820" y="782281"/>
                  </a:lnTo>
                  <a:lnTo>
                    <a:pt x="12779070" y="809078"/>
                  </a:lnTo>
                  <a:lnTo>
                    <a:pt x="12751702" y="841387"/>
                  </a:lnTo>
                  <a:lnTo>
                    <a:pt x="12726696" y="876198"/>
                  </a:lnTo>
                  <a:lnTo>
                    <a:pt x="12697371" y="916584"/>
                  </a:lnTo>
                  <a:lnTo>
                    <a:pt x="12665291" y="951179"/>
                  </a:lnTo>
                  <a:lnTo>
                    <a:pt x="12626835" y="975334"/>
                  </a:lnTo>
                  <a:lnTo>
                    <a:pt x="12578359" y="984415"/>
                  </a:lnTo>
                  <a:lnTo>
                    <a:pt x="12529871" y="975334"/>
                  </a:lnTo>
                  <a:lnTo>
                    <a:pt x="12491390" y="951179"/>
                  </a:lnTo>
                  <a:lnTo>
                    <a:pt x="12459297" y="916584"/>
                  </a:lnTo>
                  <a:lnTo>
                    <a:pt x="12429960" y="876198"/>
                  </a:lnTo>
                  <a:lnTo>
                    <a:pt x="12404954" y="841387"/>
                  </a:lnTo>
                  <a:lnTo>
                    <a:pt x="12377585" y="809078"/>
                  </a:lnTo>
                  <a:lnTo>
                    <a:pt x="12346064" y="782485"/>
                  </a:lnTo>
                  <a:lnTo>
                    <a:pt x="12345822" y="782281"/>
                  </a:lnTo>
                  <a:lnTo>
                    <a:pt x="12307646" y="764006"/>
                  </a:lnTo>
                  <a:lnTo>
                    <a:pt x="12261025" y="757237"/>
                  </a:lnTo>
                  <a:lnTo>
                    <a:pt x="12214390" y="764006"/>
                  </a:lnTo>
                  <a:lnTo>
                    <a:pt x="12176214" y="782281"/>
                  </a:lnTo>
                  <a:lnTo>
                    <a:pt x="12144451" y="809078"/>
                  </a:lnTo>
                  <a:lnTo>
                    <a:pt x="12117083" y="841387"/>
                  </a:lnTo>
                  <a:lnTo>
                    <a:pt x="12092076" y="876198"/>
                  </a:lnTo>
                  <a:lnTo>
                    <a:pt x="12062778" y="916584"/>
                  </a:lnTo>
                  <a:lnTo>
                    <a:pt x="12030710" y="951179"/>
                  </a:lnTo>
                  <a:lnTo>
                    <a:pt x="11992229" y="975334"/>
                  </a:lnTo>
                  <a:lnTo>
                    <a:pt x="11943740" y="984415"/>
                  </a:lnTo>
                  <a:lnTo>
                    <a:pt x="11895252" y="975334"/>
                  </a:lnTo>
                  <a:lnTo>
                    <a:pt x="11856784" y="951179"/>
                  </a:lnTo>
                  <a:lnTo>
                    <a:pt x="11824703" y="916584"/>
                  </a:lnTo>
                  <a:lnTo>
                    <a:pt x="11795404" y="876198"/>
                  </a:lnTo>
                  <a:lnTo>
                    <a:pt x="11770398" y="841387"/>
                  </a:lnTo>
                  <a:lnTo>
                    <a:pt x="11743030" y="809078"/>
                  </a:lnTo>
                  <a:lnTo>
                    <a:pt x="11711508" y="782485"/>
                  </a:lnTo>
                  <a:lnTo>
                    <a:pt x="11711280" y="782281"/>
                  </a:lnTo>
                  <a:lnTo>
                    <a:pt x="11673091" y="764006"/>
                  </a:lnTo>
                  <a:lnTo>
                    <a:pt x="11626469" y="757237"/>
                  </a:lnTo>
                  <a:lnTo>
                    <a:pt x="11579847" y="764006"/>
                  </a:lnTo>
                  <a:lnTo>
                    <a:pt x="11541684" y="782281"/>
                  </a:lnTo>
                  <a:lnTo>
                    <a:pt x="11509947" y="809078"/>
                  </a:lnTo>
                  <a:lnTo>
                    <a:pt x="11482591" y="841387"/>
                  </a:lnTo>
                  <a:lnTo>
                    <a:pt x="11457584" y="876198"/>
                  </a:lnTo>
                  <a:lnTo>
                    <a:pt x="11428260" y="916584"/>
                  </a:lnTo>
                  <a:lnTo>
                    <a:pt x="11396180" y="951179"/>
                  </a:lnTo>
                  <a:lnTo>
                    <a:pt x="11357712" y="975334"/>
                  </a:lnTo>
                  <a:lnTo>
                    <a:pt x="11309198" y="984415"/>
                  </a:lnTo>
                  <a:lnTo>
                    <a:pt x="11260684" y="975334"/>
                  </a:lnTo>
                  <a:lnTo>
                    <a:pt x="11222228" y="951179"/>
                  </a:lnTo>
                  <a:lnTo>
                    <a:pt x="11190173" y="916584"/>
                  </a:lnTo>
                  <a:lnTo>
                    <a:pt x="11160862" y="876198"/>
                  </a:lnTo>
                  <a:lnTo>
                    <a:pt x="11135855" y="841387"/>
                  </a:lnTo>
                  <a:lnTo>
                    <a:pt x="11108487" y="809078"/>
                  </a:lnTo>
                  <a:lnTo>
                    <a:pt x="11076978" y="782485"/>
                  </a:lnTo>
                  <a:lnTo>
                    <a:pt x="11076737" y="782281"/>
                  </a:lnTo>
                  <a:lnTo>
                    <a:pt x="11038573" y="764006"/>
                  </a:lnTo>
                  <a:lnTo>
                    <a:pt x="10991977" y="757237"/>
                  </a:lnTo>
                  <a:lnTo>
                    <a:pt x="10945368" y="764006"/>
                  </a:lnTo>
                  <a:lnTo>
                    <a:pt x="10907192" y="782281"/>
                  </a:lnTo>
                  <a:lnTo>
                    <a:pt x="10875429" y="809078"/>
                  </a:lnTo>
                  <a:lnTo>
                    <a:pt x="10848048" y="841387"/>
                  </a:lnTo>
                  <a:lnTo>
                    <a:pt x="10823042" y="876198"/>
                  </a:lnTo>
                  <a:lnTo>
                    <a:pt x="10793705" y="916584"/>
                  </a:lnTo>
                  <a:lnTo>
                    <a:pt x="10761637" y="951179"/>
                  </a:lnTo>
                  <a:lnTo>
                    <a:pt x="10723182" y="975334"/>
                  </a:lnTo>
                  <a:lnTo>
                    <a:pt x="10674706" y="984415"/>
                  </a:lnTo>
                  <a:lnTo>
                    <a:pt x="10626217" y="975334"/>
                  </a:lnTo>
                  <a:lnTo>
                    <a:pt x="10587736" y="951179"/>
                  </a:lnTo>
                  <a:lnTo>
                    <a:pt x="10555669" y="916584"/>
                  </a:lnTo>
                  <a:lnTo>
                    <a:pt x="10526370" y="876198"/>
                  </a:lnTo>
                  <a:lnTo>
                    <a:pt x="10501351" y="841387"/>
                  </a:lnTo>
                  <a:lnTo>
                    <a:pt x="10473969" y="809078"/>
                  </a:lnTo>
                  <a:lnTo>
                    <a:pt x="10442207" y="782281"/>
                  </a:lnTo>
                  <a:lnTo>
                    <a:pt x="10404030" y="764006"/>
                  </a:lnTo>
                  <a:lnTo>
                    <a:pt x="10357421" y="757237"/>
                  </a:lnTo>
                  <a:lnTo>
                    <a:pt x="10355758" y="757237"/>
                  </a:lnTo>
                  <a:lnTo>
                    <a:pt x="10344861" y="768184"/>
                  </a:lnTo>
                  <a:lnTo>
                    <a:pt x="10344861" y="771537"/>
                  </a:lnTo>
                  <a:lnTo>
                    <a:pt x="10357421" y="782485"/>
                  </a:lnTo>
                  <a:lnTo>
                    <a:pt x="10405834" y="791565"/>
                  </a:lnTo>
                  <a:lnTo>
                    <a:pt x="10444315" y="815721"/>
                  </a:lnTo>
                  <a:lnTo>
                    <a:pt x="10476433" y="850315"/>
                  </a:lnTo>
                  <a:lnTo>
                    <a:pt x="10505757" y="890701"/>
                  </a:lnTo>
                  <a:lnTo>
                    <a:pt x="10530764" y="925537"/>
                  </a:lnTo>
                  <a:lnTo>
                    <a:pt x="10558132" y="957846"/>
                  </a:lnTo>
                  <a:lnTo>
                    <a:pt x="10589895" y="984631"/>
                  </a:lnTo>
                  <a:lnTo>
                    <a:pt x="10628071" y="1002906"/>
                  </a:lnTo>
                  <a:lnTo>
                    <a:pt x="10674706" y="1009650"/>
                  </a:lnTo>
                  <a:lnTo>
                    <a:pt x="10721327" y="1002906"/>
                  </a:lnTo>
                  <a:lnTo>
                    <a:pt x="10759491" y="984631"/>
                  </a:lnTo>
                  <a:lnTo>
                    <a:pt x="10759745" y="984415"/>
                  </a:lnTo>
                  <a:lnTo>
                    <a:pt x="10791228" y="957846"/>
                  </a:lnTo>
                  <a:lnTo>
                    <a:pt x="10818584" y="925537"/>
                  </a:lnTo>
                  <a:lnTo>
                    <a:pt x="10843578" y="890701"/>
                  </a:lnTo>
                  <a:lnTo>
                    <a:pt x="10872915" y="850315"/>
                  </a:lnTo>
                  <a:lnTo>
                    <a:pt x="10904982" y="815721"/>
                  </a:lnTo>
                  <a:lnTo>
                    <a:pt x="10943463" y="791565"/>
                  </a:lnTo>
                  <a:lnTo>
                    <a:pt x="10991977" y="782485"/>
                  </a:lnTo>
                  <a:lnTo>
                    <a:pt x="11040491" y="791565"/>
                  </a:lnTo>
                  <a:lnTo>
                    <a:pt x="11078934" y="815721"/>
                  </a:lnTo>
                  <a:lnTo>
                    <a:pt x="11110989" y="850315"/>
                  </a:lnTo>
                  <a:lnTo>
                    <a:pt x="11140313" y="890701"/>
                  </a:lnTo>
                  <a:lnTo>
                    <a:pt x="11165319" y="925537"/>
                  </a:lnTo>
                  <a:lnTo>
                    <a:pt x="11192688" y="957846"/>
                  </a:lnTo>
                  <a:lnTo>
                    <a:pt x="11224438" y="984631"/>
                  </a:lnTo>
                  <a:lnTo>
                    <a:pt x="11262589" y="1002906"/>
                  </a:lnTo>
                  <a:lnTo>
                    <a:pt x="11309198" y="1009650"/>
                  </a:lnTo>
                  <a:lnTo>
                    <a:pt x="11355794" y="1002906"/>
                  </a:lnTo>
                  <a:lnTo>
                    <a:pt x="11393970" y="984631"/>
                  </a:lnTo>
                  <a:lnTo>
                    <a:pt x="11425746" y="957846"/>
                  </a:lnTo>
                  <a:lnTo>
                    <a:pt x="11453114" y="925537"/>
                  </a:lnTo>
                  <a:lnTo>
                    <a:pt x="11478133" y="890701"/>
                  </a:lnTo>
                  <a:lnTo>
                    <a:pt x="11507432" y="850315"/>
                  </a:lnTo>
                  <a:lnTo>
                    <a:pt x="11539512" y="815721"/>
                  </a:lnTo>
                  <a:lnTo>
                    <a:pt x="11577980" y="791565"/>
                  </a:lnTo>
                  <a:lnTo>
                    <a:pt x="11626469" y="782485"/>
                  </a:lnTo>
                  <a:lnTo>
                    <a:pt x="11674958" y="791565"/>
                  </a:lnTo>
                  <a:lnTo>
                    <a:pt x="11713426" y="815721"/>
                  </a:lnTo>
                  <a:lnTo>
                    <a:pt x="11745506" y="850315"/>
                  </a:lnTo>
                  <a:lnTo>
                    <a:pt x="11774805" y="890701"/>
                  </a:lnTo>
                  <a:lnTo>
                    <a:pt x="11799811" y="925537"/>
                  </a:lnTo>
                  <a:lnTo>
                    <a:pt x="11827193" y="957846"/>
                  </a:lnTo>
                  <a:lnTo>
                    <a:pt x="11858968" y="984631"/>
                  </a:lnTo>
                  <a:lnTo>
                    <a:pt x="11897144" y="1002906"/>
                  </a:lnTo>
                  <a:lnTo>
                    <a:pt x="11943740" y="1009650"/>
                  </a:lnTo>
                  <a:lnTo>
                    <a:pt x="11990349" y="1002906"/>
                  </a:lnTo>
                  <a:lnTo>
                    <a:pt x="12028526" y="984631"/>
                  </a:lnTo>
                  <a:lnTo>
                    <a:pt x="12028780" y="984415"/>
                  </a:lnTo>
                  <a:lnTo>
                    <a:pt x="12060288" y="957846"/>
                  </a:lnTo>
                  <a:lnTo>
                    <a:pt x="12087670" y="925537"/>
                  </a:lnTo>
                  <a:lnTo>
                    <a:pt x="12112689" y="890701"/>
                  </a:lnTo>
                  <a:lnTo>
                    <a:pt x="12141987" y="850315"/>
                  </a:lnTo>
                  <a:lnTo>
                    <a:pt x="12174055" y="815721"/>
                  </a:lnTo>
                  <a:lnTo>
                    <a:pt x="12212536" y="791565"/>
                  </a:lnTo>
                  <a:lnTo>
                    <a:pt x="12261025" y="782485"/>
                  </a:lnTo>
                  <a:lnTo>
                    <a:pt x="12309513" y="791565"/>
                  </a:lnTo>
                  <a:lnTo>
                    <a:pt x="12347981" y="815721"/>
                  </a:lnTo>
                  <a:lnTo>
                    <a:pt x="12380049" y="850315"/>
                  </a:lnTo>
                  <a:lnTo>
                    <a:pt x="12409348" y="890701"/>
                  </a:lnTo>
                  <a:lnTo>
                    <a:pt x="12434392" y="925537"/>
                  </a:lnTo>
                  <a:lnTo>
                    <a:pt x="12461773" y="957846"/>
                  </a:lnTo>
                  <a:lnTo>
                    <a:pt x="12493549" y="984631"/>
                  </a:lnTo>
                  <a:lnTo>
                    <a:pt x="12531725" y="1002906"/>
                  </a:lnTo>
                  <a:lnTo>
                    <a:pt x="12578359" y="1009650"/>
                  </a:lnTo>
                  <a:lnTo>
                    <a:pt x="12624981" y="1002906"/>
                  </a:lnTo>
                  <a:lnTo>
                    <a:pt x="12663145" y="984631"/>
                  </a:lnTo>
                  <a:lnTo>
                    <a:pt x="12663399" y="984415"/>
                  </a:lnTo>
                  <a:lnTo>
                    <a:pt x="12694882" y="957846"/>
                  </a:lnTo>
                  <a:lnTo>
                    <a:pt x="12722238" y="925537"/>
                  </a:lnTo>
                  <a:lnTo>
                    <a:pt x="12747231" y="890701"/>
                  </a:lnTo>
                  <a:lnTo>
                    <a:pt x="12776568" y="850315"/>
                  </a:lnTo>
                  <a:lnTo>
                    <a:pt x="12808649" y="815721"/>
                  </a:lnTo>
                  <a:lnTo>
                    <a:pt x="12847117" y="791565"/>
                  </a:lnTo>
                  <a:lnTo>
                    <a:pt x="12895631" y="782485"/>
                  </a:lnTo>
                  <a:lnTo>
                    <a:pt x="12897295" y="782485"/>
                  </a:lnTo>
                  <a:lnTo>
                    <a:pt x="12898908" y="782167"/>
                  </a:lnTo>
                  <a:lnTo>
                    <a:pt x="12908204" y="771537"/>
                  </a:lnTo>
                  <a:lnTo>
                    <a:pt x="12908204" y="768184"/>
                  </a:lnTo>
                  <a:close/>
                </a:path>
                <a:path w="12908280" h="9300845">
                  <a:moveTo>
                    <a:pt x="12908204" y="389572"/>
                  </a:moveTo>
                  <a:lnTo>
                    <a:pt x="12897307" y="378625"/>
                  </a:lnTo>
                  <a:lnTo>
                    <a:pt x="12895631" y="378625"/>
                  </a:lnTo>
                  <a:lnTo>
                    <a:pt x="12849009" y="385381"/>
                  </a:lnTo>
                  <a:lnTo>
                    <a:pt x="12810820" y="403644"/>
                  </a:lnTo>
                  <a:lnTo>
                    <a:pt x="12779070" y="430428"/>
                  </a:lnTo>
                  <a:lnTo>
                    <a:pt x="12751702" y="462737"/>
                  </a:lnTo>
                  <a:lnTo>
                    <a:pt x="12726696" y="497573"/>
                  </a:lnTo>
                  <a:lnTo>
                    <a:pt x="12697346" y="538073"/>
                  </a:lnTo>
                  <a:lnTo>
                    <a:pt x="12665228" y="572655"/>
                  </a:lnTo>
                  <a:lnTo>
                    <a:pt x="12626734" y="596747"/>
                  </a:lnTo>
                  <a:lnTo>
                    <a:pt x="12578359" y="605790"/>
                  </a:lnTo>
                  <a:lnTo>
                    <a:pt x="12529947" y="596709"/>
                  </a:lnTo>
                  <a:lnTo>
                    <a:pt x="12491466" y="572554"/>
                  </a:lnTo>
                  <a:lnTo>
                    <a:pt x="12459322" y="537959"/>
                  </a:lnTo>
                  <a:lnTo>
                    <a:pt x="12429960" y="497573"/>
                  </a:lnTo>
                  <a:lnTo>
                    <a:pt x="12405043" y="462965"/>
                  </a:lnTo>
                  <a:lnTo>
                    <a:pt x="12377636" y="430593"/>
                  </a:lnTo>
                  <a:lnTo>
                    <a:pt x="12346013" y="403860"/>
                  </a:lnTo>
                  <a:lnTo>
                    <a:pt x="12345861" y="403733"/>
                  </a:lnTo>
                  <a:lnTo>
                    <a:pt x="12307684" y="385406"/>
                  </a:lnTo>
                  <a:lnTo>
                    <a:pt x="12261088" y="378625"/>
                  </a:lnTo>
                  <a:lnTo>
                    <a:pt x="12214479" y="385406"/>
                  </a:lnTo>
                  <a:lnTo>
                    <a:pt x="12176316" y="403720"/>
                  </a:lnTo>
                  <a:lnTo>
                    <a:pt x="12144489" y="430593"/>
                  </a:lnTo>
                  <a:lnTo>
                    <a:pt x="12117095" y="462965"/>
                  </a:lnTo>
                  <a:lnTo>
                    <a:pt x="12092076" y="497827"/>
                  </a:lnTo>
                  <a:lnTo>
                    <a:pt x="12062778" y="538213"/>
                  </a:lnTo>
                  <a:lnTo>
                    <a:pt x="12030710" y="572808"/>
                  </a:lnTo>
                  <a:lnTo>
                    <a:pt x="11992229" y="596963"/>
                  </a:lnTo>
                  <a:lnTo>
                    <a:pt x="11943740" y="606044"/>
                  </a:lnTo>
                  <a:lnTo>
                    <a:pt x="11895252" y="596963"/>
                  </a:lnTo>
                  <a:lnTo>
                    <a:pt x="11856784" y="572808"/>
                  </a:lnTo>
                  <a:lnTo>
                    <a:pt x="11824703" y="538213"/>
                  </a:lnTo>
                  <a:lnTo>
                    <a:pt x="11795404" y="497827"/>
                  </a:lnTo>
                  <a:lnTo>
                    <a:pt x="11770398" y="462965"/>
                  </a:lnTo>
                  <a:lnTo>
                    <a:pt x="11743042" y="430593"/>
                  </a:lnTo>
                  <a:lnTo>
                    <a:pt x="11711445" y="403860"/>
                  </a:lnTo>
                  <a:lnTo>
                    <a:pt x="11711292" y="403733"/>
                  </a:lnTo>
                  <a:lnTo>
                    <a:pt x="11673129" y="385406"/>
                  </a:lnTo>
                  <a:lnTo>
                    <a:pt x="11626533" y="378625"/>
                  </a:lnTo>
                  <a:lnTo>
                    <a:pt x="11579936" y="385381"/>
                  </a:lnTo>
                  <a:lnTo>
                    <a:pt x="11541773" y="403644"/>
                  </a:lnTo>
                  <a:lnTo>
                    <a:pt x="11510023" y="430428"/>
                  </a:lnTo>
                  <a:lnTo>
                    <a:pt x="11482654" y="462737"/>
                  </a:lnTo>
                  <a:lnTo>
                    <a:pt x="11457648" y="497573"/>
                  </a:lnTo>
                  <a:lnTo>
                    <a:pt x="11428324" y="537959"/>
                  </a:lnTo>
                  <a:lnTo>
                    <a:pt x="11396243" y="572554"/>
                  </a:lnTo>
                  <a:lnTo>
                    <a:pt x="11357775" y="596709"/>
                  </a:lnTo>
                  <a:lnTo>
                    <a:pt x="11309248" y="605790"/>
                  </a:lnTo>
                  <a:lnTo>
                    <a:pt x="11260747" y="596709"/>
                  </a:lnTo>
                  <a:lnTo>
                    <a:pt x="11222292" y="572554"/>
                  </a:lnTo>
                  <a:lnTo>
                    <a:pt x="11190237" y="537959"/>
                  </a:lnTo>
                  <a:lnTo>
                    <a:pt x="11142332" y="471779"/>
                  </a:lnTo>
                  <a:lnTo>
                    <a:pt x="11135982" y="462965"/>
                  </a:lnTo>
                  <a:lnTo>
                    <a:pt x="11108550" y="430593"/>
                  </a:lnTo>
                  <a:lnTo>
                    <a:pt x="11076915" y="403860"/>
                  </a:lnTo>
                  <a:lnTo>
                    <a:pt x="11076762" y="403733"/>
                  </a:lnTo>
                  <a:lnTo>
                    <a:pt x="11038586" y="385406"/>
                  </a:lnTo>
                  <a:lnTo>
                    <a:pt x="10991977" y="378625"/>
                  </a:lnTo>
                  <a:lnTo>
                    <a:pt x="10945381" y="385406"/>
                  </a:lnTo>
                  <a:lnTo>
                    <a:pt x="10907230" y="403720"/>
                  </a:lnTo>
                  <a:lnTo>
                    <a:pt x="10875429" y="430593"/>
                  </a:lnTo>
                  <a:lnTo>
                    <a:pt x="10848048" y="462965"/>
                  </a:lnTo>
                  <a:lnTo>
                    <a:pt x="10823042" y="497827"/>
                  </a:lnTo>
                  <a:lnTo>
                    <a:pt x="10793641" y="538213"/>
                  </a:lnTo>
                  <a:lnTo>
                    <a:pt x="10761574" y="572681"/>
                  </a:lnTo>
                  <a:lnTo>
                    <a:pt x="10723105" y="596747"/>
                  </a:lnTo>
                  <a:lnTo>
                    <a:pt x="10674706" y="605790"/>
                  </a:lnTo>
                  <a:lnTo>
                    <a:pt x="10626293" y="596747"/>
                  </a:lnTo>
                  <a:lnTo>
                    <a:pt x="10587812" y="572681"/>
                  </a:lnTo>
                  <a:lnTo>
                    <a:pt x="10555732" y="538213"/>
                  </a:lnTo>
                  <a:lnTo>
                    <a:pt x="10526370" y="497827"/>
                  </a:lnTo>
                  <a:lnTo>
                    <a:pt x="10501351" y="462965"/>
                  </a:lnTo>
                  <a:lnTo>
                    <a:pt x="10473969" y="430593"/>
                  </a:lnTo>
                  <a:lnTo>
                    <a:pt x="10442207" y="403733"/>
                  </a:lnTo>
                  <a:lnTo>
                    <a:pt x="10404030" y="385406"/>
                  </a:lnTo>
                  <a:lnTo>
                    <a:pt x="10357421" y="378625"/>
                  </a:lnTo>
                  <a:lnTo>
                    <a:pt x="10355758" y="378625"/>
                  </a:lnTo>
                  <a:lnTo>
                    <a:pt x="10344861" y="389572"/>
                  </a:lnTo>
                  <a:lnTo>
                    <a:pt x="10344861" y="392912"/>
                  </a:lnTo>
                  <a:lnTo>
                    <a:pt x="10357421" y="403860"/>
                  </a:lnTo>
                  <a:lnTo>
                    <a:pt x="10405834" y="412953"/>
                  </a:lnTo>
                  <a:lnTo>
                    <a:pt x="10444315" y="437095"/>
                  </a:lnTo>
                  <a:lnTo>
                    <a:pt x="10476433" y="471665"/>
                  </a:lnTo>
                  <a:lnTo>
                    <a:pt x="10505757" y="512025"/>
                  </a:lnTo>
                  <a:lnTo>
                    <a:pt x="10530700" y="546862"/>
                  </a:lnTo>
                  <a:lnTo>
                    <a:pt x="10558132" y="579297"/>
                  </a:lnTo>
                  <a:lnTo>
                    <a:pt x="10589895" y="606069"/>
                  </a:lnTo>
                  <a:lnTo>
                    <a:pt x="10628071" y="624293"/>
                  </a:lnTo>
                  <a:lnTo>
                    <a:pt x="10674706" y="631037"/>
                  </a:lnTo>
                  <a:lnTo>
                    <a:pt x="10721327" y="624281"/>
                  </a:lnTo>
                  <a:lnTo>
                    <a:pt x="10759491" y="605993"/>
                  </a:lnTo>
                  <a:lnTo>
                    <a:pt x="10759719" y="605790"/>
                  </a:lnTo>
                  <a:lnTo>
                    <a:pt x="10791228" y="579183"/>
                  </a:lnTo>
                  <a:lnTo>
                    <a:pt x="10818495" y="546963"/>
                  </a:lnTo>
                  <a:lnTo>
                    <a:pt x="10843578" y="512025"/>
                  </a:lnTo>
                  <a:lnTo>
                    <a:pt x="10872940" y="471779"/>
                  </a:lnTo>
                  <a:lnTo>
                    <a:pt x="10905058" y="437197"/>
                  </a:lnTo>
                  <a:lnTo>
                    <a:pt x="10943539" y="412978"/>
                  </a:lnTo>
                  <a:lnTo>
                    <a:pt x="10991977" y="403860"/>
                  </a:lnTo>
                  <a:lnTo>
                    <a:pt x="11040402" y="412953"/>
                  </a:lnTo>
                  <a:lnTo>
                    <a:pt x="11078870" y="437095"/>
                  </a:lnTo>
                  <a:lnTo>
                    <a:pt x="11110963" y="471665"/>
                  </a:lnTo>
                  <a:lnTo>
                    <a:pt x="11140313" y="512025"/>
                  </a:lnTo>
                  <a:lnTo>
                    <a:pt x="11165319" y="546862"/>
                  </a:lnTo>
                  <a:lnTo>
                    <a:pt x="11192688" y="579183"/>
                  </a:lnTo>
                  <a:lnTo>
                    <a:pt x="11224438" y="605993"/>
                  </a:lnTo>
                  <a:lnTo>
                    <a:pt x="11262589" y="624281"/>
                  </a:lnTo>
                  <a:lnTo>
                    <a:pt x="11309198" y="631037"/>
                  </a:lnTo>
                  <a:lnTo>
                    <a:pt x="11355794" y="624281"/>
                  </a:lnTo>
                  <a:lnTo>
                    <a:pt x="11393970" y="605993"/>
                  </a:lnTo>
                  <a:lnTo>
                    <a:pt x="11394199" y="605790"/>
                  </a:lnTo>
                  <a:lnTo>
                    <a:pt x="11425746" y="579183"/>
                  </a:lnTo>
                  <a:lnTo>
                    <a:pt x="11453038" y="546963"/>
                  </a:lnTo>
                  <a:lnTo>
                    <a:pt x="11478133" y="512025"/>
                  </a:lnTo>
                  <a:lnTo>
                    <a:pt x="11507457" y="471779"/>
                  </a:lnTo>
                  <a:lnTo>
                    <a:pt x="11539588" y="437197"/>
                  </a:lnTo>
                  <a:lnTo>
                    <a:pt x="11578082" y="412978"/>
                  </a:lnTo>
                  <a:lnTo>
                    <a:pt x="11626533" y="403860"/>
                  </a:lnTo>
                  <a:lnTo>
                    <a:pt x="11674970" y="412953"/>
                  </a:lnTo>
                  <a:lnTo>
                    <a:pt x="11713439" y="437095"/>
                  </a:lnTo>
                  <a:lnTo>
                    <a:pt x="11745544" y="471665"/>
                  </a:lnTo>
                  <a:lnTo>
                    <a:pt x="11774869" y="512025"/>
                  </a:lnTo>
                  <a:lnTo>
                    <a:pt x="11799875" y="546862"/>
                  </a:lnTo>
                  <a:lnTo>
                    <a:pt x="11827256" y="579183"/>
                  </a:lnTo>
                  <a:lnTo>
                    <a:pt x="11859031" y="605993"/>
                  </a:lnTo>
                  <a:lnTo>
                    <a:pt x="11897208" y="624281"/>
                  </a:lnTo>
                  <a:lnTo>
                    <a:pt x="11943804" y="631037"/>
                  </a:lnTo>
                  <a:lnTo>
                    <a:pt x="11990413" y="624281"/>
                  </a:lnTo>
                  <a:lnTo>
                    <a:pt x="12028475" y="606044"/>
                  </a:lnTo>
                  <a:lnTo>
                    <a:pt x="12060352" y="579183"/>
                  </a:lnTo>
                  <a:lnTo>
                    <a:pt x="12087657" y="546963"/>
                  </a:lnTo>
                  <a:lnTo>
                    <a:pt x="12112752" y="512025"/>
                  </a:lnTo>
                  <a:lnTo>
                    <a:pt x="12142038" y="471779"/>
                  </a:lnTo>
                  <a:lnTo>
                    <a:pt x="12174144" y="437197"/>
                  </a:lnTo>
                  <a:lnTo>
                    <a:pt x="12212638" y="412978"/>
                  </a:lnTo>
                  <a:lnTo>
                    <a:pt x="12261088" y="403860"/>
                  </a:lnTo>
                  <a:lnTo>
                    <a:pt x="12309513" y="412953"/>
                  </a:lnTo>
                  <a:lnTo>
                    <a:pt x="12347994" y="437095"/>
                  </a:lnTo>
                  <a:lnTo>
                    <a:pt x="12380100" y="471665"/>
                  </a:lnTo>
                  <a:lnTo>
                    <a:pt x="12409411" y="512025"/>
                  </a:lnTo>
                  <a:lnTo>
                    <a:pt x="12434456" y="546862"/>
                  </a:lnTo>
                  <a:lnTo>
                    <a:pt x="12461837" y="579183"/>
                  </a:lnTo>
                  <a:lnTo>
                    <a:pt x="12493612" y="605993"/>
                  </a:lnTo>
                  <a:lnTo>
                    <a:pt x="12531789" y="624281"/>
                  </a:lnTo>
                  <a:lnTo>
                    <a:pt x="12578423" y="631037"/>
                  </a:lnTo>
                  <a:lnTo>
                    <a:pt x="12625045" y="624281"/>
                  </a:lnTo>
                  <a:lnTo>
                    <a:pt x="12663208" y="605993"/>
                  </a:lnTo>
                  <a:lnTo>
                    <a:pt x="12663437" y="605790"/>
                  </a:lnTo>
                  <a:lnTo>
                    <a:pt x="12694946" y="579183"/>
                  </a:lnTo>
                  <a:lnTo>
                    <a:pt x="12722212" y="546963"/>
                  </a:lnTo>
                  <a:lnTo>
                    <a:pt x="12747295" y="512025"/>
                  </a:lnTo>
                  <a:lnTo>
                    <a:pt x="12776619" y="471779"/>
                  </a:lnTo>
                  <a:lnTo>
                    <a:pt x="12808725" y="437197"/>
                  </a:lnTo>
                  <a:lnTo>
                    <a:pt x="12847193" y="412978"/>
                  </a:lnTo>
                  <a:lnTo>
                    <a:pt x="12895631" y="403860"/>
                  </a:lnTo>
                  <a:lnTo>
                    <a:pt x="12897307" y="403860"/>
                  </a:lnTo>
                  <a:lnTo>
                    <a:pt x="12898908" y="403542"/>
                  </a:lnTo>
                  <a:lnTo>
                    <a:pt x="12908204" y="392912"/>
                  </a:lnTo>
                  <a:lnTo>
                    <a:pt x="12908204" y="389572"/>
                  </a:lnTo>
                  <a:close/>
                </a:path>
                <a:path w="12908280" h="9300845">
                  <a:moveTo>
                    <a:pt x="12908204" y="10947"/>
                  </a:moveTo>
                  <a:lnTo>
                    <a:pt x="12897307" y="0"/>
                  </a:lnTo>
                  <a:lnTo>
                    <a:pt x="12895631" y="0"/>
                  </a:lnTo>
                  <a:lnTo>
                    <a:pt x="12849009" y="6756"/>
                  </a:lnTo>
                  <a:lnTo>
                    <a:pt x="12810833" y="25031"/>
                  </a:lnTo>
                  <a:lnTo>
                    <a:pt x="12779083" y="51816"/>
                  </a:lnTo>
                  <a:lnTo>
                    <a:pt x="12751727" y="84124"/>
                  </a:lnTo>
                  <a:lnTo>
                    <a:pt x="12726759" y="118960"/>
                  </a:lnTo>
                  <a:lnTo>
                    <a:pt x="12697435" y="159346"/>
                  </a:lnTo>
                  <a:lnTo>
                    <a:pt x="12665380" y="193941"/>
                  </a:lnTo>
                  <a:lnTo>
                    <a:pt x="12626924" y="218097"/>
                  </a:lnTo>
                  <a:lnTo>
                    <a:pt x="12578423" y="227177"/>
                  </a:lnTo>
                  <a:lnTo>
                    <a:pt x="12529909" y="218097"/>
                  </a:lnTo>
                  <a:lnTo>
                    <a:pt x="12491428" y="193941"/>
                  </a:lnTo>
                  <a:lnTo>
                    <a:pt x="12459348" y="159346"/>
                  </a:lnTo>
                  <a:lnTo>
                    <a:pt x="12430023" y="118960"/>
                  </a:lnTo>
                  <a:lnTo>
                    <a:pt x="12405030" y="84124"/>
                  </a:lnTo>
                  <a:lnTo>
                    <a:pt x="12377674" y="51816"/>
                  </a:lnTo>
                  <a:lnTo>
                    <a:pt x="12346178" y="25247"/>
                  </a:lnTo>
                  <a:lnTo>
                    <a:pt x="12345924" y="25031"/>
                  </a:lnTo>
                  <a:lnTo>
                    <a:pt x="12307735" y="6756"/>
                  </a:lnTo>
                  <a:lnTo>
                    <a:pt x="12261088" y="0"/>
                  </a:lnTo>
                  <a:lnTo>
                    <a:pt x="12214428" y="6756"/>
                  </a:lnTo>
                  <a:lnTo>
                    <a:pt x="12176227" y="25031"/>
                  </a:lnTo>
                  <a:lnTo>
                    <a:pt x="12144477" y="51816"/>
                  </a:lnTo>
                  <a:lnTo>
                    <a:pt x="12117121" y="84124"/>
                  </a:lnTo>
                  <a:lnTo>
                    <a:pt x="12092140" y="118960"/>
                  </a:lnTo>
                  <a:lnTo>
                    <a:pt x="12062841" y="159346"/>
                  </a:lnTo>
                  <a:lnTo>
                    <a:pt x="12030761" y="193941"/>
                  </a:lnTo>
                  <a:lnTo>
                    <a:pt x="11992293" y="218097"/>
                  </a:lnTo>
                  <a:lnTo>
                    <a:pt x="11943804" y="227177"/>
                  </a:lnTo>
                  <a:lnTo>
                    <a:pt x="11895315" y="218097"/>
                  </a:lnTo>
                  <a:lnTo>
                    <a:pt x="11856847" y="193941"/>
                  </a:lnTo>
                  <a:lnTo>
                    <a:pt x="11824767" y="159346"/>
                  </a:lnTo>
                  <a:lnTo>
                    <a:pt x="11795468" y="118960"/>
                  </a:lnTo>
                  <a:lnTo>
                    <a:pt x="11770462" y="84124"/>
                  </a:lnTo>
                  <a:lnTo>
                    <a:pt x="11743093" y="51816"/>
                  </a:lnTo>
                  <a:lnTo>
                    <a:pt x="11711597" y="25247"/>
                  </a:lnTo>
                  <a:lnTo>
                    <a:pt x="11711343" y="25031"/>
                  </a:lnTo>
                  <a:lnTo>
                    <a:pt x="11673154" y="6756"/>
                  </a:lnTo>
                  <a:lnTo>
                    <a:pt x="11626533" y="0"/>
                  </a:lnTo>
                  <a:lnTo>
                    <a:pt x="11579898" y="6756"/>
                  </a:lnTo>
                  <a:lnTo>
                    <a:pt x="11541722" y="25031"/>
                  </a:lnTo>
                  <a:lnTo>
                    <a:pt x="11509959" y="51816"/>
                  </a:lnTo>
                  <a:lnTo>
                    <a:pt x="11482591" y="84124"/>
                  </a:lnTo>
                  <a:lnTo>
                    <a:pt x="11457584" y="118960"/>
                  </a:lnTo>
                  <a:lnTo>
                    <a:pt x="11428247" y="159346"/>
                  </a:lnTo>
                  <a:lnTo>
                    <a:pt x="11396155" y="193941"/>
                  </a:lnTo>
                  <a:lnTo>
                    <a:pt x="11357686" y="218097"/>
                  </a:lnTo>
                  <a:lnTo>
                    <a:pt x="11309198" y="227177"/>
                  </a:lnTo>
                  <a:lnTo>
                    <a:pt x="11260709" y="218097"/>
                  </a:lnTo>
                  <a:lnTo>
                    <a:pt x="11222253" y="193941"/>
                  </a:lnTo>
                  <a:lnTo>
                    <a:pt x="11190186" y="159346"/>
                  </a:lnTo>
                  <a:lnTo>
                    <a:pt x="11160862" y="118960"/>
                  </a:lnTo>
                  <a:lnTo>
                    <a:pt x="11135855" y="84124"/>
                  </a:lnTo>
                  <a:lnTo>
                    <a:pt x="11108500" y="51816"/>
                  </a:lnTo>
                  <a:lnTo>
                    <a:pt x="11077029" y="25247"/>
                  </a:lnTo>
                  <a:lnTo>
                    <a:pt x="11076762" y="25031"/>
                  </a:lnTo>
                  <a:lnTo>
                    <a:pt x="11038599" y="6756"/>
                  </a:lnTo>
                  <a:lnTo>
                    <a:pt x="10991977" y="0"/>
                  </a:lnTo>
                  <a:lnTo>
                    <a:pt x="10945355" y="6756"/>
                  </a:lnTo>
                  <a:lnTo>
                    <a:pt x="10907166" y="25031"/>
                  </a:lnTo>
                  <a:lnTo>
                    <a:pt x="10875416" y="51816"/>
                  </a:lnTo>
                  <a:lnTo>
                    <a:pt x="10848048" y="84124"/>
                  </a:lnTo>
                  <a:lnTo>
                    <a:pt x="10823042" y="118960"/>
                  </a:lnTo>
                  <a:lnTo>
                    <a:pt x="10793692" y="159346"/>
                  </a:lnTo>
                  <a:lnTo>
                    <a:pt x="10761586" y="193941"/>
                  </a:lnTo>
                  <a:lnTo>
                    <a:pt x="10723131" y="218097"/>
                  </a:lnTo>
                  <a:lnTo>
                    <a:pt x="10674706" y="227177"/>
                  </a:lnTo>
                  <a:lnTo>
                    <a:pt x="10626268" y="218097"/>
                  </a:lnTo>
                  <a:lnTo>
                    <a:pt x="10587787" y="193941"/>
                  </a:lnTo>
                  <a:lnTo>
                    <a:pt x="10555681" y="159346"/>
                  </a:lnTo>
                  <a:lnTo>
                    <a:pt x="10526370" y="118960"/>
                  </a:lnTo>
                  <a:lnTo>
                    <a:pt x="10501351" y="84124"/>
                  </a:lnTo>
                  <a:lnTo>
                    <a:pt x="10473969" y="51816"/>
                  </a:lnTo>
                  <a:lnTo>
                    <a:pt x="10442207" y="25031"/>
                  </a:lnTo>
                  <a:lnTo>
                    <a:pt x="10404030" y="6756"/>
                  </a:lnTo>
                  <a:lnTo>
                    <a:pt x="10357421" y="0"/>
                  </a:lnTo>
                  <a:lnTo>
                    <a:pt x="10355758" y="0"/>
                  </a:lnTo>
                  <a:lnTo>
                    <a:pt x="10344861" y="10947"/>
                  </a:lnTo>
                  <a:lnTo>
                    <a:pt x="10344861" y="14300"/>
                  </a:lnTo>
                  <a:lnTo>
                    <a:pt x="10357421" y="25247"/>
                  </a:lnTo>
                  <a:lnTo>
                    <a:pt x="10405834" y="34328"/>
                  </a:lnTo>
                  <a:lnTo>
                    <a:pt x="10444315" y="58483"/>
                  </a:lnTo>
                  <a:lnTo>
                    <a:pt x="10476433" y="93078"/>
                  </a:lnTo>
                  <a:lnTo>
                    <a:pt x="10505757" y="133464"/>
                  </a:lnTo>
                  <a:lnTo>
                    <a:pt x="10530777" y="168300"/>
                  </a:lnTo>
                  <a:lnTo>
                    <a:pt x="10558158" y="200609"/>
                  </a:lnTo>
                  <a:lnTo>
                    <a:pt x="10589920" y="227393"/>
                  </a:lnTo>
                  <a:lnTo>
                    <a:pt x="10628097" y="245668"/>
                  </a:lnTo>
                  <a:lnTo>
                    <a:pt x="10674706" y="252412"/>
                  </a:lnTo>
                  <a:lnTo>
                    <a:pt x="10721302" y="245668"/>
                  </a:lnTo>
                  <a:lnTo>
                    <a:pt x="10759465" y="227393"/>
                  </a:lnTo>
                  <a:lnTo>
                    <a:pt x="10759719" y="227177"/>
                  </a:lnTo>
                  <a:lnTo>
                    <a:pt x="10791215" y="200609"/>
                  </a:lnTo>
                  <a:lnTo>
                    <a:pt x="10818571" y="168300"/>
                  </a:lnTo>
                  <a:lnTo>
                    <a:pt x="10843578" y="133464"/>
                  </a:lnTo>
                  <a:lnTo>
                    <a:pt x="10872940" y="93078"/>
                  </a:lnTo>
                  <a:lnTo>
                    <a:pt x="10905084" y="58483"/>
                  </a:lnTo>
                  <a:lnTo>
                    <a:pt x="10943565" y="34328"/>
                  </a:lnTo>
                  <a:lnTo>
                    <a:pt x="10991977" y="25247"/>
                  </a:lnTo>
                  <a:lnTo>
                    <a:pt x="11040377" y="34328"/>
                  </a:lnTo>
                  <a:lnTo>
                    <a:pt x="11078845" y="58483"/>
                  </a:lnTo>
                  <a:lnTo>
                    <a:pt x="11110963" y="93078"/>
                  </a:lnTo>
                  <a:lnTo>
                    <a:pt x="11140313" y="133464"/>
                  </a:lnTo>
                  <a:lnTo>
                    <a:pt x="11165307" y="168300"/>
                  </a:lnTo>
                  <a:lnTo>
                    <a:pt x="11192662" y="200609"/>
                  </a:lnTo>
                  <a:lnTo>
                    <a:pt x="11224400" y="227393"/>
                  </a:lnTo>
                  <a:lnTo>
                    <a:pt x="11262563" y="245668"/>
                  </a:lnTo>
                  <a:lnTo>
                    <a:pt x="11309198" y="252412"/>
                  </a:lnTo>
                  <a:lnTo>
                    <a:pt x="11355819" y="245668"/>
                  </a:lnTo>
                  <a:lnTo>
                    <a:pt x="11394008" y="227393"/>
                  </a:lnTo>
                  <a:lnTo>
                    <a:pt x="11394262" y="227177"/>
                  </a:lnTo>
                  <a:lnTo>
                    <a:pt x="11425771" y="200609"/>
                  </a:lnTo>
                  <a:lnTo>
                    <a:pt x="11453165" y="168300"/>
                  </a:lnTo>
                  <a:lnTo>
                    <a:pt x="11478197" y="133464"/>
                  </a:lnTo>
                  <a:lnTo>
                    <a:pt x="11507521" y="93078"/>
                  </a:lnTo>
                  <a:lnTo>
                    <a:pt x="11539639" y="58483"/>
                  </a:lnTo>
                  <a:lnTo>
                    <a:pt x="11578120" y="34328"/>
                  </a:lnTo>
                  <a:lnTo>
                    <a:pt x="11626533" y="25247"/>
                  </a:lnTo>
                  <a:lnTo>
                    <a:pt x="11674932" y="34328"/>
                  </a:lnTo>
                  <a:lnTo>
                    <a:pt x="11713388" y="58483"/>
                  </a:lnTo>
                  <a:lnTo>
                    <a:pt x="11745481" y="93078"/>
                  </a:lnTo>
                  <a:lnTo>
                    <a:pt x="11774805" y="133464"/>
                  </a:lnTo>
                  <a:lnTo>
                    <a:pt x="11799811" y="168300"/>
                  </a:lnTo>
                  <a:lnTo>
                    <a:pt x="11827180" y="200609"/>
                  </a:lnTo>
                  <a:lnTo>
                    <a:pt x="11858930" y="227393"/>
                  </a:lnTo>
                  <a:lnTo>
                    <a:pt x="11897119" y="245668"/>
                  </a:lnTo>
                  <a:lnTo>
                    <a:pt x="11943740" y="252412"/>
                  </a:lnTo>
                  <a:lnTo>
                    <a:pt x="11990375" y="245668"/>
                  </a:lnTo>
                  <a:lnTo>
                    <a:pt x="12028551" y="227393"/>
                  </a:lnTo>
                  <a:lnTo>
                    <a:pt x="12060326" y="200609"/>
                  </a:lnTo>
                  <a:lnTo>
                    <a:pt x="12087708" y="168300"/>
                  </a:lnTo>
                  <a:lnTo>
                    <a:pt x="12112752" y="133464"/>
                  </a:lnTo>
                  <a:lnTo>
                    <a:pt x="12142076" y="93078"/>
                  </a:lnTo>
                  <a:lnTo>
                    <a:pt x="12174195" y="58483"/>
                  </a:lnTo>
                  <a:lnTo>
                    <a:pt x="12212676" y="34328"/>
                  </a:lnTo>
                  <a:lnTo>
                    <a:pt x="12261088" y="25247"/>
                  </a:lnTo>
                  <a:lnTo>
                    <a:pt x="12309488" y="34328"/>
                  </a:lnTo>
                  <a:lnTo>
                    <a:pt x="12347943" y="58483"/>
                  </a:lnTo>
                  <a:lnTo>
                    <a:pt x="12380036" y="93078"/>
                  </a:lnTo>
                  <a:lnTo>
                    <a:pt x="12409361" y="133464"/>
                  </a:lnTo>
                  <a:lnTo>
                    <a:pt x="12434392" y="168300"/>
                  </a:lnTo>
                  <a:lnTo>
                    <a:pt x="12461799" y="200609"/>
                  </a:lnTo>
                  <a:lnTo>
                    <a:pt x="12493574" y="227393"/>
                  </a:lnTo>
                  <a:lnTo>
                    <a:pt x="12531750" y="245668"/>
                  </a:lnTo>
                  <a:lnTo>
                    <a:pt x="12578359" y="252412"/>
                  </a:lnTo>
                  <a:lnTo>
                    <a:pt x="12624956" y="245668"/>
                  </a:lnTo>
                  <a:lnTo>
                    <a:pt x="12663119" y="227393"/>
                  </a:lnTo>
                  <a:lnTo>
                    <a:pt x="12663373" y="227177"/>
                  </a:lnTo>
                  <a:lnTo>
                    <a:pt x="12694869" y="200609"/>
                  </a:lnTo>
                  <a:lnTo>
                    <a:pt x="12722238" y="168300"/>
                  </a:lnTo>
                  <a:lnTo>
                    <a:pt x="12747231" y="133464"/>
                  </a:lnTo>
                  <a:lnTo>
                    <a:pt x="12776594" y="93078"/>
                  </a:lnTo>
                  <a:lnTo>
                    <a:pt x="12808712" y="58483"/>
                  </a:lnTo>
                  <a:lnTo>
                    <a:pt x="12847193" y="34328"/>
                  </a:lnTo>
                  <a:lnTo>
                    <a:pt x="12895631" y="25247"/>
                  </a:lnTo>
                  <a:lnTo>
                    <a:pt x="12897307" y="25247"/>
                  </a:lnTo>
                  <a:lnTo>
                    <a:pt x="12898908" y="24930"/>
                  </a:lnTo>
                  <a:lnTo>
                    <a:pt x="12908204" y="14300"/>
                  </a:lnTo>
                  <a:lnTo>
                    <a:pt x="12908204" y="10947"/>
                  </a:lnTo>
                  <a:close/>
                </a:path>
              </a:pathLst>
            </a:custGeom>
            <a:solidFill>
              <a:srgbClr val="0A122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5639" y="887026"/>
            <a:ext cx="10140315" cy="13258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500" spc="505"/>
              <a:t>SALES</a:t>
            </a:r>
            <a:r>
              <a:rPr dirty="0" sz="8500" spc="-110"/>
              <a:t> </a:t>
            </a:r>
            <a:r>
              <a:rPr dirty="0" sz="8500" spc="10"/>
              <a:t>FORECASTING</a:t>
            </a:r>
            <a:endParaRPr sz="8500"/>
          </a:p>
        </p:txBody>
      </p:sp>
      <p:sp>
        <p:nvSpPr>
          <p:cNvPr id="9" name="object 9"/>
          <p:cNvSpPr txBox="1"/>
          <p:nvPr/>
        </p:nvSpPr>
        <p:spPr>
          <a:xfrm>
            <a:off x="385639" y="3218497"/>
            <a:ext cx="12776835" cy="492887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algn="just" marL="12700" marR="12065">
              <a:lnSpc>
                <a:spcPts val="5480"/>
              </a:lnSpc>
              <a:spcBef>
                <a:spcPts val="515"/>
              </a:spcBef>
            </a:pPr>
            <a:r>
              <a:rPr dirty="0" sz="4800" spc="-190">
                <a:solidFill>
                  <a:srgbClr val="0A1220"/>
                </a:solidFill>
                <a:latin typeface="Tahoma"/>
                <a:cs typeface="Tahoma"/>
              </a:rPr>
              <a:t>It </a:t>
            </a:r>
            <a:r>
              <a:rPr dirty="0" sz="4800" spc="45">
                <a:solidFill>
                  <a:srgbClr val="0A1220"/>
                </a:solidFill>
                <a:latin typeface="Tahoma"/>
                <a:cs typeface="Tahoma"/>
              </a:rPr>
              <a:t>is </a:t>
            </a:r>
            <a:r>
              <a:rPr dirty="0" sz="4800" spc="75">
                <a:solidFill>
                  <a:srgbClr val="0A1220"/>
                </a:solidFill>
                <a:latin typeface="Tahoma"/>
                <a:cs typeface="Tahoma"/>
              </a:rPr>
              <a:t>determining </a:t>
            </a:r>
            <a:r>
              <a:rPr dirty="0" sz="4800" spc="35">
                <a:solidFill>
                  <a:srgbClr val="0A1220"/>
                </a:solidFill>
                <a:latin typeface="Tahoma"/>
                <a:cs typeface="Tahoma"/>
              </a:rPr>
              <a:t>present-day or </a:t>
            </a:r>
            <a:r>
              <a:rPr dirty="0" sz="4800" spc="40">
                <a:solidFill>
                  <a:srgbClr val="0A1220"/>
                </a:solidFill>
                <a:latin typeface="Tahoma"/>
                <a:cs typeface="Tahoma"/>
              </a:rPr>
              <a:t>future </a:t>
            </a:r>
            <a:r>
              <a:rPr dirty="0" sz="4800" spc="35">
                <a:solidFill>
                  <a:srgbClr val="0A1220"/>
                </a:solidFill>
                <a:latin typeface="Tahoma"/>
                <a:cs typeface="Tahoma"/>
              </a:rPr>
              <a:t>sales </a:t>
            </a:r>
            <a:r>
              <a:rPr dirty="0" sz="4800" spc="4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4800" spc="30">
                <a:solidFill>
                  <a:srgbClr val="0A1220"/>
                </a:solidFill>
                <a:latin typeface="Tahoma"/>
                <a:cs typeface="Tahoma"/>
              </a:rPr>
              <a:t>using</a:t>
            </a:r>
            <a:r>
              <a:rPr dirty="0" sz="4800" spc="3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4800" spc="60">
                <a:solidFill>
                  <a:srgbClr val="0A1220"/>
                </a:solidFill>
                <a:latin typeface="Tahoma"/>
                <a:cs typeface="Tahoma"/>
              </a:rPr>
              <a:t>data</a:t>
            </a:r>
            <a:r>
              <a:rPr dirty="0" sz="4800" spc="6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4800" spc="114">
                <a:solidFill>
                  <a:srgbClr val="0A1220"/>
                </a:solidFill>
                <a:latin typeface="Tahoma"/>
                <a:cs typeface="Tahoma"/>
              </a:rPr>
              <a:t>like</a:t>
            </a:r>
            <a:r>
              <a:rPr dirty="0" sz="4800" spc="12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4800" spc="50">
                <a:solidFill>
                  <a:srgbClr val="0A1220"/>
                </a:solidFill>
                <a:latin typeface="Tahoma"/>
                <a:cs typeface="Tahoma"/>
              </a:rPr>
              <a:t>past</a:t>
            </a:r>
            <a:r>
              <a:rPr dirty="0" sz="4800" spc="5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4800" spc="10">
                <a:solidFill>
                  <a:srgbClr val="0A1220"/>
                </a:solidFill>
                <a:latin typeface="Tahoma"/>
                <a:cs typeface="Tahoma"/>
              </a:rPr>
              <a:t>sales,</a:t>
            </a:r>
            <a:r>
              <a:rPr dirty="0" sz="4800" spc="1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4800" spc="55">
                <a:solidFill>
                  <a:srgbClr val="0A1220"/>
                </a:solidFill>
                <a:latin typeface="Tahoma"/>
                <a:cs typeface="Tahoma"/>
              </a:rPr>
              <a:t>seasonality, </a:t>
            </a:r>
            <a:r>
              <a:rPr dirty="0" sz="4800" spc="60">
                <a:solidFill>
                  <a:srgbClr val="0A1220"/>
                </a:solidFill>
                <a:latin typeface="Tahoma"/>
                <a:cs typeface="Tahoma"/>
              </a:rPr>
              <a:t> festivities,</a:t>
            </a:r>
            <a:r>
              <a:rPr dirty="0" sz="4800" spc="-26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4800" spc="90">
                <a:solidFill>
                  <a:srgbClr val="0A1220"/>
                </a:solidFill>
                <a:latin typeface="Tahoma"/>
                <a:cs typeface="Tahoma"/>
              </a:rPr>
              <a:t>economic</a:t>
            </a:r>
            <a:r>
              <a:rPr dirty="0" sz="4800" spc="-254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4800" spc="95">
                <a:solidFill>
                  <a:srgbClr val="0A1220"/>
                </a:solidFill>
                <a:latin typeface="Tahoma"/>
                <a:cs typeface="Tahoma"/>
              </a:rPr>
              <a:t>conditions,</a:t>
            </a:r>
            <a:r>
              <a:rPr dirty="0" sz="4800" spc="-254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4800">
                <a:solidFill>
                  <a:srgbClr val="0A1220"/>
                </a:solidFill>
                <a:latin typeface="Tahoma"/>
                <a:cs typeface="Tahoma"/>
              </a:rPr>
              <a:t>etc.</a:t>
            </a:r>
            <a:endParaRPr sz="4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450">
              <a:latin typeface="Tahoma"/>
              <a:cs typeface="Tahoma"/>
            </a:endParaRPr>
          </a:p>
          <a:p>
            <a:pPr algn="just" marL="12700" marR="5080">
              <a:lnSpc>
                <a:spcPts val="5480"/>
              </a:lnSpc>
            </a:pPr>
            <a:r>
              <a:rPr dirty="0" sz="4800" spc="-35">
                <a:solidFill>
                  <a:srgbClr val="0A1220"/>
                </a:solidFill>
                <a:latin typeface="Tahoma"/>
                <a:cs typeface="Tahoma"/>
              </a:rPr>
              <a:t>So, </a:t>
            </a:r>
            <a:r>
              <a:rPr dirty="0" sz="4800" spc="80">
                <a:solidFill>
                  <a:srgbClr val="0A1220"/>
                </a:solidFill>
                <a:latin typeface="Tahoma"/>
                <a:cs typeface="Tahoma"/>
              </a:rPr>
              <a:t>this </a:t>
            </a:r>
            <a:r>
              <a:rPr dirty="0" sz="4800" spc="95">
                <a:solidFill>
                  <a:srgbClr val="0A1220"/>
                </a:solidFill>
                <a:latin typeface="Tahoma"/>
                <a:cs typeface="Tahoma"/>
              </a:rPr>
              <a:t>model </a:t>
            </a:r>
            <a:r>
              <a:rPr dirty="0" sz="4800" spc="160">
                <a:solidFill>
                  <a:srgbClr val="0A1220"/>
                </a:solidFill>
                <a:latin typeface="Tahoma"/>
                <a:cs typeface="Tahoma"/>
              </a:rPr>
              <a:t>will </a:t>
            </a:r>
            <a:r>
              <a:rPr dirty="0" sz="4800" spc="100">
                <a:solidFill>
                  <a:srgbClr val="0A1220"/>
                </a:solidFill>
                <a:latin typeface="Tahoma"/>
                <a:cs typeface="Tahoma"/>
              </a:rPr>
              <a:t>predict </a:t>
            </a:r>
            <a:r>
              <a:rPr dirty="0" sz="4800" spc="35">
                <a:solidFill>
                  <a:srgbClr val="0A1220"/>
                </a:solidFill>
                <a:latin typeface="Tahoma"/>
                <a:cs typeface="Tahoma"/>
              </a:rPr>
              <a:t>sales </a:t>
            </a:r>
            <a:r>
              <a:rPr dirty="0" sz="4800" spc="40">
                <a:solidFill>
                  <a:srgbClr val="0A1220"/>
                </a:solidFill>
                <a:latin typeface="Tahoma"/>
                <a:cs typeface="Tahoma"/>
              </a:rPr>
              <a:t>on </a:t>
            </a:r>
            <a:r>
              <a:rPr dirty="0" sz="4800" spc="-105">
                <a:solidFill>
                  <a:srgbClr val="0A1220"/>
                </a:solidFill>
                <a:latin typeface="Tahoma"/>
                <a:cs typeface="Tahoma"/>
              </a:rPr>
              <a:t>a </a:t>
            </a:r>
            <a:r>
              <a:rPr dirty="0" sz="4800" spc="75">
                <a:solidFill>
                  <a:srgbClr val="0A1220"/>
                </a:solidFill>
                <a:latin typeface="Tahoma"/>
                <a:cs typeface="Tahoma"/>
              </a:rPr>
              <a:t>certain </a:t>
            </a:r>
            <a:r>
              <a:rPr dirty="0" sz="4800" spc="8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4800" spc="10">
                <a:solidFill>
                  <a:srgbClr val="0A1220"/>
                </a:solidFill>
                <a:latin typeface="Tahoma"/>
                <a:cs typeface="Tahoma"/>
              </a:rPr>
              <a:t>day </a:t>
            </a:r>
            <a:r>
              <a:rPr dirty="0" sz="4800" spc="25">
                <a:solidFill>
                  <a:srgbClr val="0A1220"/>
                </a:solidFill>
                <a:latin typeface="Tahoma"/>
                <a:cs typeface="Tahoma"/>
              </a:rPr>
              <a:t>after </a:t>
            </a:r>
            <a:r>
              <a:rPr dirty="0" sz="4800" spc="40">
                <a:solidFill>
                  <a:srgbClr val="0A1220"/>
                </a:solidFill>
                <a:latin typeface="Tahoma"/>
                <a:cs typeface="Tahoma"/>
              </a:rPr>
              <a:t>being </a:t>
            </a:r>
            <a:r>
              <a:rPr dirty="0" sz="4800" spc="90">
                <a:solidFill>
                  <a:srgbClr val="0A1220"/>
                </a:solidFill>
                <a:latin typeface="Tahoma"/>
                <a:cs typeface="Tahoma"/>
              </a:rPr>
              <a:t>provided </a:t>
            </a:r>
            <a:r>
              <a:rPr dirty="0" sz="4800" spc="80">
                <a:solidFill>
                  <a:srgbClr val="0A1220"/>
                </a:solidFill>
                <a:latin typeface="Tahoma"/>
                <a:cs typeface="Tahoma"/>
              </a:rPr>
              <a:t>with </a:t>
            </a:r>
            <a:r>
              <a:rPr dirty="0" sz="4800" spc="-105">
                <a:solidFill>
                  <a:srgbClr val="0A1220"/>
                </a:solidFill>
                <a:latin typeface="Tahoma"/>
                <a:cs typeface="Tahoma"/>
              </a:rPr>
              <a:t>a </a:t>
            </a:r>
            <a:r>
              <a:rPr dirty="0" sz="4800" spc="75">
                <a:solidFill>
                  <a:srgbClr val="0A1220"/>
                </a:solidFill>
                <a:latin typeface="Tahoma"/>
                <a:cs typeface="Tahoma"/>
              </a:rPr>
              <a:t>certain </a:t>
            </a:r>
            <a:r>
              <a:rPr dirty="0" sz="4800" spc="5">
                <a:solidFill>
                  <a:srgbClr val="0A1220"/>
                </a:solidFill>
                <a:latin typeface="Tahoma"/>
                <a:cs typeface="Tahoma"/>
              </a:rPr>
              <a:t>set </a:t>
            </a:r>
            <a:r>
              <a:rPr dirty="0" sz="4800">
                <a:solidFill>
                  <a:srgbClr val="0A1220"/>
                </a:solidFill>
                <a:latin typeface="Tahoma"/>
                <a:cs typeface="Tahoma"/>
              </a:rPr>
              <a:t>of </a:t>
            </a:r>
            <a:r>
              <a:rPr dirty="0" sz="4800" spc="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4800" spc="60">
                <a:solidFill>
                  <a:srgbClr val="0A1220"/>
                </a:solidFill>
                <a:latin typeface="Tahoma"/>
                <a:cs typeface="Tahoma"/>
              </a:rPr>
              <a:t>inputs.</a:t>
            </a:r>
            <a:endParaRPr sz="4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8000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0672" y="3629756"/>
              <a:ext cx="7392034" cy="0"/>
            </a:xfrm>
            <a:custGeom>
              <a:avLst/>
              <a:gdLst/>
              <a:ahLst/>
              <a:cxnLst/>
              <a:rect l="l" t="t" r="r" b="b"/>
              <a:pathLst>
                <a:path w="7392034" h="0">
                  <a:moveTo>
                    <a:pt x="0" y="0"/>
                  </a:moveTo>
                  <a:lnTo>
                    <a:pt x="7391461" y="0"/>
                  </a:lnTo>
                </a:path>
              </a:pathLst>
            </a:custGeom>
            <a:ln w="28574">
              <a:solidFill>
                <a:srgbClr val="2B263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11"/>
              <a:ext cx="2049145" cy="10276840"/>
            </a:xfrm>
            <a:custGeom>
              <a:avLst/>
              <a:gdLst/>
              <a:ahLst/>
              <a:cxnLst/>
              <a:rect l="l" t="t" r="r" b="b"/>
              <a:pathLst>
                <a:path w="2049145" h="10276840">
                  <a:moveTo>
                    <a:pt x="235826" y="330200"/>
                  </a:moveTo>
                  <a:lnTo>
                    <a:pt x="235559" y="317500"/>
                  </a:lnTo>
                  <a:lnTo>
                    <a:pt x="235089" y="304800"/>
                  </a:lnTo>
                  <a:lnTo>
                    <a:pt x="234442" y="292100"/>
                  </a:lnTo>
                  <a:lnTo>
                    <a:pt x="233616" y="279400"/>
                  </a:lnTo>
                  <a:lnTo>
                    <a:pt x="232600" y="254000"/>
                  </a:lnTo>
                  <a:lnTo>
                    <a:pt x="231406" y="241300"/>
                  </a:lnTo>
                  <a:lnTo>
                    <a:pt x="230022" y="228600"/>
                  </a:lnTo>
                  <a:lnTo>
                    <a:pt x="228447" y="215900"/>
                  </a:lnTo>
                  <a:lnTo>
                    <a:pt x="226707" y="203200"/>
                  </a:lnTo>
                  <a:lnTo>
                    <a:pt x="224764" y="177800"/>
                  </a:lnTo>
                  <a:lnTo>
                    <a:pt x="217868" y="139700"/>
                  </a:lnTo>
                  <a:lnTo>
                    <a:pt x="212369" y="114300"/>
                  </a:lnTo>
                  <a:lnTo>
                    <a:pt x="209334" y="88900"/>
                  </a:lnTo>
                  <a:lnTo>
                    <a:pt x="199174" y="50800"/>
                  </a:lnTo>
                  <a:lnTo>
                    <a:pt x="187413" y="12700"/>
                  </a:lnTo>
                  <a:lnTo>
                    <a:pt x="183261" y="0"/>
                  </a:lnTo>
                  <a:lnTo>
                    <a:pt x="144195" y="0"/>
                  </a:lnTo>
                  <a:lnTo>
                    <a:pt x="148336" y="25400"/>
                  </a:lnTo>
                  <a:lnTo>
                    <a:pt x="152311" y="38100"/>
                  </a:lnTo>
                  <a:lnTo>
                    <a:pt x="156121" y="50800"/>
                  </a:lnTo>
                  <a:lnTo>
                    <a:pt x="166484" y="88900"/>
                  </a:lnTo>
                  <a:lnTo>
                    <a:pt x="175298" y="127000"/>
                  </a:lnTo>
                  <a:lnTo>
                    <a:pt x="177888" y="152400"/>
                  </a:lnTo>
                  <a:lnTo>
                    <a:pt x="180301" y="165100"/>
                  </a:lnTo>
                  <a:lnTo>
                    <a:pt x="186474" y="203200"/>
                  </a:lnTo>
                  <a:lnTo>
                    <a:pt x="191058" y="241300"/>
                  </a:lnTo>
                  <a:lnTo>
                    <a:pt x="192227" y="266700"/>
                  </a:lnTo>
                  <a:lnTo>
                    <a:pt x="193230" y="279400"/>
                  </a:lnTo>
                  <a:lnTo>
                    <a:pt x="195148" y="317500"/>
                  </a:lnTo>
                  <a:lnTo>
                    <a:pt x="195440" y="368300"/>
                  </a:lnTo>
                  <a:lnTo>
                    <a:pt x="195173" y="381000"/>
                  </a:lnTo>
                  <a:lnTo>
                    <a:pt x="194729" y="393700"/>
                  </a:lnTo>
                  <a:lnTo>
                    <a:pt x="194106" y="406400"/>
                  </a:lnTo>
                  <a:lnTo>
                    <a:pt x="193306" y="419100"/>
                  </a:lnTo>
                  <a:lnTo>
                    <a:pt x="192316" y="431800"/>
                  </a:lnTo>
                  <a:lnTo>
                    <a:pt x="191160" y="457200"/>
                  </a:lnTo>
                  <a:lnTo>
                    <a:pt x="186613" y="495300"/>
                  </a:lnTo>
                  <a:lnTo>
                    <a:pt x="180479" y="533400"/>
                  </a:lnTo>
                  <a:lnTo>
                    <a:pt x="178079" y="546100"/>
                  </a:lnTo>
                  <a:lnTo>
                    <a:pt x="175501" y="571500"/>
                  </a:lnTo>
                  <a:lnTo>
                    <a:pt x="166725" y="609600"/>
                  </a:lnTo>
                  <a:lnTo>
                    <a:pt x="156375" y="647700"/>
                  </a:lnTo>
                  <a:lnTo>
                    <a:pt x="148615" y="673100"/>
                  </a:lnTo>
                  <a:lnTo>
                    <a:pt x="144475" y="698500"/>
                  </a:lnTo>
                  <a:lnTo>
                    <a:pt x="131038" y="736600"/>
                  </a:lnTo>
                  <a:lnTo>
                    <a:pt x="116078" y="774700"/>
                  </a:lnTo>
                  <a:lnTo>
                    <a:pt x="99631" y="812800"/>
                  </a:lnTo>
                  <a:lnTo>
                    <a:pt x="81699" y="850900"/>
                  </a:lnTo>
                  <a:lnTo>
                    <a:pt x="62306" y="889000"/>
                  </a:lnTo>
                  <a:lnTo>
                    <a:pt x="55524" y="914400"/>
                  </a:lnTo>
                  <a:lnTo>
                    <a:pt x="48590" y="927100"/>
                  </a:lnTo>
                  <a:lnTo>
                    <a:pt x="41503" y="939800"/>
                  </a:lnTo>
                  <a:lnTo>
                    <a:pt x="34251" y="952500"/>
                  </a:lnTo>
                  <a:lnTo>
                    <a:pt x="26847" y="952500"/>
                  </a:lnTo>
                  <a:lnTo>
                    <a:pt x="19291" y="965200"/>
                  </a:lnTo>
                  <a:lnTo>
                    <a:pt x="11582" y="977900"/>
                  </a:lnTo>
                  <a:lnTo>
                    <a:pt x="3721" y="990600"/>
                  </a:lnTo>
                  <a:lnTo>
                    <a:pt x="0" y="1003300"/>
                  </a:lnTo>
                  <a:lnTo>
                    <a:pt x="0" y="1066800"/>
                  </a:lnTo>
                  <a:lnTo>
                    <a:pt x="3111" y="1066800"/>
                  </a:lnTo>
                  <a:lnTo>
                    <a:pt x="28879" y="1028700"/>
                  </a:lnTo>
                  <a:lnTo>
                    <a:pt x="53263" y="990600"/>
                  </a:lnTo>
                  <a:lnTo>
                    <a:pt x="76238" y="952500"/>
                  </a:lnTo>
                  <a:lnTo>
                    <a:pt x="97764" y="914400"/>
                  </a:lnTo>
                  <a:lnTo>
                    <a:pt x="117817" y="876300"/>
                  </a:lnTo>
                  <a:lnTo>
                    <a:pt x="136372" y="838200"/>
                  </a:lnTo>
                  <a:lnTo>
                    <a:pt x="142227" y="812800"/>
                  </a:lnTo>
                  <a:lnTo>
                    <a:pt x="147904" y="800100"/>
                  </a:lnTo>
                  <a:lnTo>
                    <a:pt x="163906" y="762000"/>
                  </a:lnTo>
                  <a:lnTo>
                    <a:pt x="178358" y="723900"/>
                  </a:lnTo>
                  <a:lnTo>
                    <a:pt x="187109" y="685800"/>
                  </a:lnTo>
                  <a:lnTo>
                    <a:pt x="191211" y="673100"/>
                  </a:lnTo>
                  <a:lnTo>
                    <a:pt x="202476" y="635000"/>
                  </a:lnTo>
                  <a:lnTo>
                    <a:pt x="209092" y="596900"/>
                  </a:lnTo>
                  <a:lnTo>
                    <a:pt x="212128" y="584200"/>
                  </a:lnTo>
                  <a:lnTo>
                    <a:pt x="220154" y="546100"/>
                  </a:lnTo>
                  <a:lnTo>
                    <a:pt x="224599" y="508000"/>
                  </a:lnTo>
                  <a:lnTo>
                    <a:pt x="226542" y="495300"/>
                  </a:lnTo>
                  <a:lnTo>
                    <a:pt x="231292" y="457200"/>
                  </a:lnTo>
                  <a:lnTo>
                    <a:pt x="233540" y="419100"/>
                  </a:lnTo>
                  <a:lnTo>
                    <a:pt x="234378" y="406400"/>
                  </a:lnTo>
                  <a:lnTo>
                    <a:pt x="235038" y="393700"/>
                  </a:lnTo>
                  <a:lnTo>
                    <a:pt x="235521" y="381000"/>
                  </a:lnTo>
                  <a:lnTo>
                    <a:pt x="235813" y="368300"/>
                  </a:lnTo>
                  <a:lnTo>
                    <a:pt x="235826" y="330200"/>
                  </a:lnTo>
                  <a:close/>
                </a:path>
                <a:path w="2049145" h="10276840">
                  <a:moveTo>
                    <a:pt x="338493" y="10276510"/>
                  </a:moveTo>
                  <a:lnTo>
                    <a:pt x="333425" y="10263810"/>
                  </a:lnTo>
                  <a:lnTo>
                    <a:pt x="328142" y="10251110"/>
                  </a:lnTo>
                  <a:lnTo>
                    <a:pt x="322656" y="10251110"/>
                  </a:lnTo>
                  <a:lnTo>
                    <a:pt x="316992" y="10238410"/>
                  </a:lnTo>
                  <a:lnTo>
                    <a:pt x="311137" y="10225710"/>
                  </a:lnTo>
                  <a:lnTo>
                    <a:pt x="305079" y="10225710"/>
                  </a:lnTo>
                  <a:lnTo>
                    <a:pt x="298843" y="10213010"/>
                  </a:lnTo>
                  <a:lnTo>
                    <a:pt x="292442" y="10213010"/>
                  </a:lnTo>
                  <a:lnTo>
                    <a:pt x="285851" y="10200310"/>
                  </a:lnTo>
                  <a:lnTo>
                    <a:pt x="279095" y="10200310"/>
                  </a:lnTo>
                  <a:lnTo>
                    <a:pt x="272161" y="10187610"/>
                  </a:lnTo>
                  <a:lnTo>
                    <a:pt x="265074" y="10187610"/>
                  </a:lnTo>
                  <a:lnTo>
                    <a:pt x="257822" y="10174910"/>
                  </a:lnTo>
                  <a:lnTo>
                    <a:pt x="250405" y="10174910"/>
                  </a:lnTo>
                  <a:lnTo>
                    <a:pt x="242849" y="10162210"/>
                  </a:lnTo>
                  <a:lnTo>
                    <a:pt x="235153" y="10162210"/>
                  </a:lnTo>
                  <a:lnTo>
                    <a:pt x="227304" y="10149510"/>
                  </a:lnTo>
                  <a:lnTo>
                    <a:pt x="219316" y="10149510"/>
                  </a:lnTo>
                  <a:lnTo>
                    <a:pt x="211201" y="10136810"/>
                  </a:lnTo>
                  <a:lnTo>
                    <a:pt x="202971" y="10136810"/>
                  </a:lnTo>
                  <a:lnTo>
                    <a:pt x="194602" y="10124110"/>
                  </a:lnTo>
                  <a:lnTo>
                    <a:pt x="177520" y="10124110"/>
                  </a:lnTo>
                  <a:lnTo>
                    <a:pt x="168833" y="10111410"/>
                  </a:lnTo>
                  <a:lnTo>
                    <a:pt x="142138" y="10111410"/>
                  </a:lnTo>
                  <a:lnTo>
                    <a:pt x="133070" y="10098710"/>
                  </a:lnTo>
                  <a:lnTo>
                    <a:pt x="105384" y="10098710"/>
                  </a:lnTo>
                  <a:lnTo>
                    <a:pt x="96024" y="10086010"/>
                  </a:lnTo>
                  <a:lnTo>
                    <a:pt x="29210" y="10086010"/>
                  </a:lnTo>
                  <a:lnTo>
                    <a:pt x="19545" y="10073310"/>
                  </a:lnTo>
                  <a:lnTo>
                    <a:pt x="0" y="10073310"/>
                  </a:lnTo>
                  <a:lnTo>
                    <a:pt x="0" y="10124110"/>
                  </a:lnTo>
                  <a:lnTo>
                    <a:pt x="86194" y="10124110"/>
                  </a:lnTo>
                  <a:lnTo>
                    <a:pt x="94589" y="10136810"/>
                  </a:lnTo>
                  <a:lnTo>
                    <a:pt x="119418" y="10136810"/>
                  </a:lnTo>
                  <a:lnTo>
                    <a:pt x="127558" y="10149510"/>
                  </a:lnTo>
                  <a:lnTo>
                    <a:pt x="151511" y="10149510"/>
                  </a:lnTo>
                  <a:lnTo>
                    <a:pt x="159308" y="10162210"/>
                  </a:lnTo>
                  <a:lnTo>
                    <a:pt x="174637" y="10162210"/>
                  </a:lnTo>
                  <a:lnTo>
                    <a:pt x="182130" y="10174910"/>
                  </a:lnTo>
                  <a:lnTo>
                    <a:pt x="196811" y="10174910"/>
                  </a:lnTo>
                  <a:lnTo>
                    <a:pt x="203974" y="10187610"/>
                  </a:lnTo>
                  <a:lnTo>
                    <a:pt x="211010" y="10187610"/>
                  </a:lnTo>
                  <a:lnTo>
                    <a:pt x="217919" y="10200310"/>
                  </a:lnTo>
                  <a:lnTo>
                    <a:pt x="231355" y="10200310"/>
                  </a:lnTo>
                  <a:lnTo>
                    <a:pt x="237858" y="10213010"/>
                  </a:lnTo>
                  <a:lnTo>
                    <a:pt x="244221" y="10213010"/>
                  </a:lnTo>
                  <a:lnTo>
                    <a:pt x="250444" y="10225710"/>
                  </a:lnTo>
                  <a:lnTo>
                    <a:pt x="256514" y="10225710"/>
                  </a:lnTo>
                  <a:lnTo>
                    <a:pt x="262420" y="10238410"/>
                  </a:lnTo>
                  <a:lnTo>
                    <a:pt x="268173" y="10238410"/>
                  </a:lnTo>
                  <a:lnTo>
                    <a:pt x="273773" y="10251110"/>
                  </a:lnTo>
                  <a:lnTo>
                    <a:pt x="279196" y="10251110"/>
                  </a:lnTo>
                  <a:lnTo>
                    <a:pt x="284454" y="10263810"/>
                  </a:lnTo>
                  <a:lnTo>
                    <a:pt x="289547" y="10263810"/>
                  </a:lnTo>
                  <a:lnTo>
                    <a:pt x="294462" y="10276510"/>
                  </a:lnTo>
                  <a:lnTo>
                    <a:pt x="338493" y="10276510"/>
                  </a:lnTo>
                  <a:close/>
                </a:path>
                <a:path w="2049145" h="10276840">
                  <a:moveTo>
                    <a:pt x="651751" y="342900"/>
                  </a:moveTo>
                  <a:lnTo>
                    <a:pt x="651040" y="304800"/>
                  </a:lnTo>
                  <a:lnTo>
                    <a:pt x="648957" y="254000"/>
                  </a:lnTo>
                  <a:lnTo>
                    <a:pt x="645490" y="203200"/>
                  </a:lnTo>
                  <a:lnTo>
                    <a:pt x="640676" y="152400"/>
                  </a:lnTo>
                  <a:lnTo>
                    <a:pt x="634542" y="114300"/>
                  </a:lnTo>
                  <a:lnTo>
                    <a:pt x="627087" y="63500"/>
                  </a:lnTo>
                  <a:lnTo>
                    <a:pt x="618337" y="12700"/>
                  </a:lnTo>
                  <a:lnTo>
                    <a:pt x="612825" y="0"/>
                  </a:lnTo>
                  <a:lnTo>
                    <a:pt x="571411" y="0"/>
                  </a:lnTo>
                  <a:lnTo>
                    <a:pt x="577583" y="25400"/>
                  </a:lnTo>
                  <a:lnTo>
                    <a:pt x="586422" y="63500"/>
                  </a:lnTo>
                  <a:lnTo>
                    <a:pt x="593953" y="114300"/>
                  </a:lnTo>
                  <a:lnTo>
                    <a:pt x="600163" y="165100"/>
                  </a:lnTo>
                  <a:lnTo>
                    <a:pt x="605028" y="203200"/>
                  </a:lnTo>
                  <a:lnTo>
                    <a:pt x="608533" y="254000"/>
                  </a:lnTo>
                  <a:lnTo>
                    <a:pt x="610641" y="304800"/>
                  </a:lnTo>
                  <a:lnTo>
                    <a:pt x="611352" y="342900"/>
                  </a:lnTo>
                  <a:lnTo>
                    <a:pt x="610641" y="393700"/>
                  </a:lnTo>
                  <a:lnTo>
                    <a:pt x="608533" y="444500"/>
                  </a:lnTo>
                  <a:lnTo>
                    <a:pt x="605028" y="495300"/>
                  </a:lnTo>
                  <a:lnTo>
                    <a:pt x="600163" y="533400"/>
                  </a:lnTo>
                  <a:lnTo>
                    <a:pt x="593966" y="584200"/>
                  </a:lnTo>
                  <a:lnTo>
                    <a:pt x="586422" y="635000"/>
                  </a:lnTo>
                  <a:lnTo>
                    <a:pt x="577583" y="673100"/>
                  </a:lnTo>
                  <a:lnTo>
                    <a:pt x="567461" y="723900"/>
                  </a:lnTo>
                  <a:lnTo>
                    <a:pt x="556069" y="762000"/>
                  </a:lnTo>
                  <a:lnTo>
                    <a:pt x="543445" y="812800"/>
                  </a:lnTo>
                  <a:lnTo>
                    <a:pt x="529577" y="850900"/>
                  </a:lnTo>
                  <a:lnTo>
                    <a:pt x="514515" y="901700"/>
                  </a:lnTo>
                  <a:lnTo>
                    <a:pt x="498271" y="939800"/>
                  </a:lnTo>
                  <a:lnTo>
                    <a:pt x="480847" y="977900"/>
                  </a:lnTo>
                  <a:lnTo>
                    <a:pt x="462292" y="1028700"/>
                  </a:lnTo>
                  <a:lnTo>
                    <a:pt x="442607" y="1066800"/>
                  </a:lnTo>
                  <a:lnTo>
                    <a:pt x="421817" y="1104900"/>
                  </a:lnTo>
                  <a:lnTo>
                    <a:pt x="399935" y="1143000"/>
                  </a:lnTo>
                  <a:lnTo>
                    <a:pt x="376999" y="1181100"/>
                  </a:lnTo>
                  <a:lnTo>
                    <a:pt x="353009" y="1219200"/>
                  </a:lnTo>
                  <a:lnTo>
                    <a:pt x="328002" y="1257300"/>
                  </a:lnTo>
                  <a:lnTo>
                    <a:pt x="301980" y="1295400"/>
                  </a:lnTo>
                  <a:lnTo>
                    <a:pt x="274980" y="1333500"/>
                  </a:lnTo>
                  <a:lnTo>
                    <a:pt x="247015" y="1358900"/>
                  </a:lnTo>
                  <a:lnTo>
                    <a:pt x="218097" y="1397000"/>
                  </a:lnTo>
                  <a:lnTo>
                    <a:pt x="188252" y="1435100"/>
                  </a:lnTo>
                  <a:lnTo>
                    <a:pt x="157505" y="1460500"/>
                  </a:lnTo>
                  <a:lnTo>
                    <a:pt x="125869" y="1498600"/>
                  </a:lnTo>
                  <a:lnTo>
                    <a:pt x="93383" y="1524000"/>
                  </a:lnTo>
                  <a:lnTo>
                    <a:pt x="60032" y="1562100"/>
                  </a:lnTo>
                  <a:lnTo>
                    <a:pt x="25869" y="1587500"/>
                  </a:lnTo>
                  <a:lnTo>
                    <a:pt x="0" y="1612900"/>
                  </a:lnTo>
                  <a:lnTo>
                    <a:pt x="0" y="1663700"/>
                  </a:lnTo>
                  <a:lnTo>
                    <a:pt x="647" y="1663700"/>
                  </a:lnTo>
                  <a:lnTo>
                    <a:pt x="36195" y="1625600"/>
                  </a:lnTo>
                  <a:lnTo>
                    <a:pt x="70954" y="1600200"/>
                  </a:lnTo>
                  <a:lnTo>
                    <a:pt x="104914" y="1574800"/>
                  </a:lnTo>
                  <a:lnTo>
                    <a:pt x="138049" y="1536700"/>
                  </a:lnTo>
                  <a:lnTo>
                    <a:pt x="170332" y="1511300"/>
                  </a:lnTo>
                  <a:lnTo>
                    <a:pt x="201739" y="1473200"/>
                  </a:lnTo>
                  <a:lnTo>
                    <a:pt x="232270" y="1447800"/>
                  </a:lnTo>
                  <a:lnTo>
                    <a:pt x="261899" y="1409700"/>
                  </a:lnTo>
                  <a:lnTo>
                    <a:pt x="290601" y="1371600"/>
                  </a:lnTo>
                  <a:lnTo>
                    <a:pt x="318363" y="1346200"/>
                  </a:lnTo>
                  <a:lnTo>
                    <a:pt x="345147" y="1308100"/>
                  </a:lnTo>
                  <a:lnTo>
                    <a:pt x="370967" y="1270000"/>
                  </a:lnTo>
                  <a:lnTo>
                    <a:pt x="395782" y="1231900"/>
                  </a:lnTo>
                  <a:lnTo>
                    <a:pt x="419569" y="1193800"/>
                  </a:lnTo>
                  <a:lnTo>
                    <a:pt x="442315" y="1155700"/>
                  </a:lnTo>
                  <a:lnTo>
                    <a:pt x="464007" y="1104900"/>
                  </a:lnTo>
                  <a:lnTo>
                    <a:pt x="484619" y="1066800"/>
                  </a:lnTo>
                  <a:lnTo>
                    <a:pt x="504126" y="1028700"/>
                  </a:lnTo>
                  <a:lnTo>
                    <a:pt x="522516" y="990600"/>
                  </a:lnTo>
                  <a:lnTo>
                    <a:pt x="539775" y="939800"/>
                  </a:lnTo>
                  <a:lnTo>
                    <a:pt x="555866" y="901700"/>
                  </a:lnTo>
                  <a:lnTo>
                    <a:pt x="570788" y="863600"/>
                  </a:lnTo>
                  <a:lnTo>
                    <a:pt x="584517" y="812800"/>
                  </a:lnTo>
                  <a:lnTo>
                    <a:pt x="597027" y="774700"/>
                  </a:lnTo>
                  <a:lnTo>
                    <a:pt x="608304" y="723900"/>
                  </a:lnTo>
                  <a:lnTo>
                    <a:pt x="618324" y="685800"/>
                  </a:lnTo>
                  <a:lnTo>
                    <a:pt x="627075" y="635000"/>
                  </a:lnTo>
                  <a:lnTo>
                    <a:pt x="634530" y="584200"/>
                  </a:lnTo>
                  <a:lnTo>
                    <a:pt x="640676" y="546100"/>
                  </a:lnTo>
                  <a:lnTo>
                    <a:pt x="645490" y="495300"/>
                  </a:lnTo>
                  <a:lnTo>
                    <a:pt x="648957" y="444500"/>
                  </a:lnTo>
                  <a:lnTo>
                    <a:pt x="651040" y="393700"/>
                  </a:lnTo>
                  <a:lnTo>
                    <a:pt x="651751" y="342900"/>
                  </a:lnTo>
                  <a:close/>
                </a:path>
                <a:path w="2049145" h="10276840">
                  <a:moveTo>
                    <a:pt x="786053" y="10276510"/>
                  </a:moveTo>
                  <a:lnTo>
                    <a:pt x="783577" y="10263810"/>
                  </a:lnTo>
                  <a:lnTo>
                    <a:pt x="780986" y="10251110"/>
                  </a:lnTo>
                  <a:lnTo>
                    <a:pt x="778268" y="10251110"/>
                  </a:lnTo>
                  <a:lnTo>
                    <a:pt x="775449" y="10238410"/>
                  </a:lnTo>
                  <a:lnTo>
                    <a:pt x="772502" y="10225710"/>
                  </a:lnTo>
                  <a:lnTo>
                    <a:pt x="769442" y="10213010"/>
                  </a:lnTo>
                  <a:lnTo>
                    <a:pt x="766267" y="10213010"/>
                  </a:lnTo>
                  <a:lnTo>
                    <a:pt x="762965" y="10200310"/>
                  </a:lnTo>
                  <a:lnTo>
                    <a:pt x="759561" y="10187610"/>
                  </a:lnTo>
                  <a:lnTo>
                    <a:pt x="756043" y="10187610"/>
                  </a:lnTo>
                  <a:lnTo>
                    <a:pt x="752398" y="10174910"/>
                  </a:lnTo>
                  <a:lnTo>
                    <a:pt x="748652" y="10162210"/>
                  </a:lnTo>
                  <a:lnTo>
                    <a:pt x="744791" y="10149510"/>
                  </a:lnTo>
                  <a:lnTo>
                    <a:pt x="740816" y="10149510"/>
                  </a:lnTo>
                  <a:lnTo>
                    <a:pt x="736739" y="10136810"/>
                  </a:lnTo>
                  <a:lnTo>
                    <a:pt x="732536" y="10124110"/>
                  </a:lnTo>
                  <a:lnTo>
                    <a:pt x="728230" y="10124110"/>
                  </a:lnTo>
                  <a:lnTo>
                    <a:pt x="723811" y="10111410"/>
                  </a:lnTo>
                  <a:lnTo>
                    <a:pt x="719289" y="10098710"/>
                  </a:lnTo>
                  <a:lnTo>
                    <a:pt x="714654" y="10086010"/>
                  </a:lnTo>
                  <a:lnTo>
                    <a:pt x="709917" y="10086010"/>
                  </a:lnTo>
                  <a:lnTo>
                    <a:pt x="705065" y="10073310"/>
                  </a:lnTo>
                  <a:lnTo>
                    <a:pt x="700112" y="10060610"/>
                  </a:lnTo>
                  <a:lnTo>
                    <a:pt x="695058" y="10060610"/>
                  </a:lnTo>
                  <a:lnTo>
                    <a:pt x="689889" y="10047910"/>
                  </a:lnTo>
                  <a:lnTo>
                    <a:pt x="684618" y="10035210"/>
                  </a:lnTo>
                  <a:lnTo>
                    <a:pt x="679259" y="10035210"/>
                  </a:lnTo>
                  <a:lnTo>
                    <a:pt x="673785" y="10022510"/>
                  </a:lnTo>
                  <a:lnTo>
                    <a:pt x="668210" y="10009810"/>
                  </a:lnTo>
                  <a:lnTo>
                    <a:pt x="662533" y="10009810"/>
                  </a:lnTo>
                  <a:lnTo>
                    <a:pt x="656755" y="9997110"/>
                  </a:lnTo>
                  <a:lnTo>
                    <a:pt x="650875" y="9997110"/>
                  </a:lnTo>
                  <a:lnTo>
                    <a:pt x="644906" y="9984410"/>
                  </a:lnTo>
                  <a:lnTo>
                    <a:pt x="638835" y="9971710"/>
                  </a:lnTo>
                  <a:lnTo>
                    <a:pt x="632675" y="9971710"/>
                  </a:lnTo>
                  <a:lnTo>
                    <a:pt x="626414" y="9959010"/>
                  </a:lnTo>
                  <a:lnTo>
                    <a:pt x="620052" y="9946310"/>
                  </a:lnTo>
                  <a:lnTo>
                    <a:pt x="613613" y="9946310"/>
                  </a:lnTo>
                  <a:lnTo>
                    <a:pt x="607072" y="9933610"/>
                  </a:lnTo>
                  <a:lnTo>
                    <a:pt x="600430" y="9933610"/>
                  </a:lnTo>
                  <a:lnTo>
                    <a:pt x="593712" y="9920910"/>
                  </a:lnTo>
                  <a:lnTo>
                    <a:pt x="586905" y="9920910"/>
                  </a:lnTo>
                  <a:lnTo>
                    <a:pt x="580009" y="9908210"/>
                  </a:lnTo>
                  <a:lnTo>
                    <a:pt x="573011" y="9895510"/>
                  </a:lnTo>
                  <a:lnTo>
                    <a:pt x="565937" y="9895510"/>
                  </a:lnTo>
                  <a:lnTo>
                    <a:pt x="558787" y="9882810"/>
                  </a:lnTo>
                  <a:lnTo>
                    <a:pt x="551535" y="9882810"/>
                  </a:lnTo>
                  <a:lnTo>
                    <a:pt x="544207" y="9870110"/>
                  </a:lnTo>
                  <a:lnTo>
                    <a:pt x="536803" y="9870110"/>
                  </a:lnTo>
                  <a:lnTo>
                    <a:pt x="529310" y="9857410"/>
                  </a:lnTo>
                  <a:lnTo>
                    <a:pt x="521741" y="9857410"/>
                  </a:lnTo>
                  <a:lnTo>
                    <a:pt x="514096" y="9844710"/>
                  </a:lnTo>
                  <a:lnTo>
                    <a:pt x="506374" y="9844710"/>
                  </a:lnTo>
                  <a:lnTo>
                    <a:pt x="498576" y="9832010"/>
                  </a:lnTo>
                  <a:lnTo>
                    <a:pt x="490702" y="9832010"/>
                  </a:lnTo>
                  <a:lnTo>
                    <a:pt x="482752" y="9819310"/>
                  </a:lnTo>
                  <a:lnTo>
                    <a:pt x="474726" y="9819310"/>
                  </a:lnTo>
                  <a:lnTo>
                    <a:pt x="466636" y="9806610"/>
                  </a:lnTo>
                  <a:lnTo>
                    <a:pt x="458470" y="9806610"/>
                  </a:lnTo>
                  <a:lnTo>
                    <a:pt x="450227" y="9793910"/>
                  </a:lnTo>
                  <a:lnTo>
                    <a:pt x="433565" y="9793910"/>
                  </a:lnTo>
                  <a:lnTo>
                    <a:pt x="425132" y="9781210"/>
                  </a:lnTo>
                  <a:lnTo>
                    <a:pt x="416636" y="9781210"/>
                  </a:lnTo>
                  <a:lnTo>
                    <a:pt x="408076" y="9768510"/>
                  </a:lnTo>
                  <a:lnTo>
                    <a:pt x="390779" y="9768510"/>
                  </a:lnTo>
                  <a:lnTo>
                    <a:pt x="382028" y="9755810"/>
                  </a:lnTo>
                  <a:lnTo>
                    <a:pt x="364375" y="9755810"/>
                  </a:lnTo>
                  <a:lnTo>
                    <a:pt x="355473" y="9743110"/>
                  </a:lnTo>
                  <a:lnTo>
                    <a:pt x="337489" y="9743110"/>
                  </a:lnTo>
                  <a:lnTo>
                    <a:pt x="328434" y="9730410"/>
                  </a:lnTo>
                  <a:lnTo>
                    <a:pt x="310159" y="9730410"/>
                  </a:lnTo>
                  <a:lnTo>
                    <a:pt x="300939" y="9717710"/>
                  </a:lnTo>
                  <a:lnTo>
                    <a:pt x="282397" y="9717710"/>
                  </a:lnTo>
                  <a:lnTo>
                    <a:pt x="273050" y="9705010"/>
                  </a:lnTo>
                  <a:lnTo>
                    <a:pt x="244792" y="9705010"/>
                  </a:lnTo>
                  <a:lnTo>
                    <a:pt x="235292" y="9692310"/>
                  </a:lnTo>
                  <a:lnTo>
                    <a:pt x="196964" y="9692310"/>
                  </a:lnTo>
                  <a:lnTo>
                    <a:pt x="187299" y="9679610"/>
                  </a:lnTo>
                  <a:lnTo>
                    <a:pt x="128803" y="9679610"/>
                  </a:lnTo>
                  <a:lnTo>
                    <a:pt x="118973" y="9666910"/>
                  </a:lnTo>
                  <a:lnTo>
                    <a:pt x="0" y="9666910"/>
                  </a:lnTo>
                  <a:lnTo>
                    <a:pt x="0" y="9705010"/>
                  </a:lnTo>
                  <a:lnTo>
                    <a:pt x="94399" y="9705010"/>
                  </a:lnTo>
                  <a:lnTo>
                    <a:pt x="113106" y="9717710"/>
                  </a:lnTo>
                  <a:lnTo>
                    <a:pt x="168795" y="9717710"/>
                  </a:lnTo>
                  <a:lnTo>
                    <a:pt x="187159" y="9730410"/>
                  </a:lnTo>
                  <a:lnTo>
                    <a:pt x="205422" y="9730410"/>
                  </a:lnTo>
                  <a:lnTo>
                    <a:pt x="223558" y="9743110"/>
                  </a:lnTo>
                  <a:lnTo>
                    <a:pt x="259410" y="9743110"/>
                  </a:lnTo>
                  <a:lnTo>
                    <a:pt x="294652" y="9768510"/>
                  </a:lnTo>
                  <a:lnTo>
                    <a:pt x="312013" y="9768510"/>
                  </a:lnTo>
                  <a:lnTo>
                    <a:pt x="329171" y="9781210"/>
                  </a:lnTo>
                  <a:lnTo>
                    <a:pt x="346138" y="9781210"/>
                  </a:lnTo>
                  <a:lnTo>
                    <a:pt x="379450" y="9806610"/>
                  </a:lnTo>
                  <a:lnTo>
                    <a:pt x="395757" y="9819310"/>
                  </a:lnTo>
                  <a:lnTo>
                    <a:pt x="411822" y="9819310"/>
                  </a:lnTo>
                  <a:lnTo>
                    <a:pt x="443230" y="9844710"/>
                  </a:lnTo>
                  <a:lnTo>
                    <a:pt x="473557" y="9870110"/>
                  </a:lnTo>
                  <a:lnTo>
                    <a:pt x="502767" y="9895510"/>
                  </a:lnTo>
                  <a:lnTo>
                    <a:pt x="544258" y="9933610"/>
                  </a:lnTo>
                  <a:lnTo>
                    <a:pt x="582815" y="9971710"/>
                  </a:lnTo>
                  <a:lnTo>
                    <a:pt x="618223" y="10009810"/>
                  </a:lnTo>
                  <a:lnTo>
                    <a:pt x="629285" y="10035210"/>
                  </a:lnTo>
                  <a:lnTo>
                    <a:pt x="639965" y="10047910"/>
                  </a:lnTo>
                  <a:lnTo>
                    <a:pt x="650278" y="10060610"/>
                  </a:lnTo>
                  <a:lnTo>
                    <a:pt x="660184" y="10073310"/>
                  </a:lnTo>
                  <a:lnTo>
                    <a:pt x="669696" y="10098710"/>
                  </a:lnTo>
                  <a:lnTo>
                    <a:pt x="678815" y="10111410"/>
                  </a:lnTo>
                  <a:lnTo>
                    <a:pt x="687527" y="10124110"/>
                  </a:lnTo>
                  <a:lnTo>
                    <a:pt x="695807" y="10149510"/>
                  </a:lnTo>
                  <a:lnTo>
                    <a:pt x="703681" y="10162210"/>
                  </a:lnTo>
                  <a:lnTo>
                    <a:pt x="711136" y="10174910"/>
                  </a:lnTo>
                  <a:lnTo>
                    <a:pt x="718159" y="10200310"/>
                  </a:lnTo>
                  <a:lnTo>
                    <a:pt x="724750" y="10213010"/>
                  </a:lnTo>
                  <a:lnTo>
                    <a:pt x="730897" y="10238410"/>
                  </a:lnTo>
                  <a:lnTo>
                    <a:pt x="736612" y="10251110"/>
                  </a:lnTo>
                  <a:lnTo>
                    <a:pt x="741895" y="10263810"/>
                  </a:lnTo>
                  <a:lnTo>
                    <a:pt x="745147" y="10276510"/>
                  </a:lnTo>
                  <a:lnTo>
                    <a:pt x="786053" y="10276510"/>
                  </a:lnTo>
                  <a:close/>
                </a:path>
                <a:path w="2049145" h="10276840">
                  <a:moveTo>
                    <a:pt x="1067168" y="317500"/>
                  </a:moveTo>
                  <a:lnTo>
                    <a:pt x="1065225" y="254000"/>
                  </a:lnTo>
                  <a:lnTo>
                    <a:pt x="1062431" y="203200"/>
                  </a:lnTo>
                  <a:lnTo>
                    <a:pt x="1058557" y="152400"/>
                  </a:lnTo>
                  <a:lnTo>
                    <a:pt x="1053604" y="114300"/>
                  </a:lnTo>
                  <a:lnTo>
                    <a:pt x="1047572" y="63500"/>
                  </a:lnTo>
                  <a:lnTo>
                    <a:pt x="1040485" y="12700"/>
                  </a:lnTo>
                  <a:lnTo>
                    <a:pt x="1036599" y="0"/>
                  </a:lnTo>
                  <a:lnTo>
                    <a:pt x="995578" y="0"/>
                  </a:lnTo>
                  <a:lnTo>
                    <a:pt x="999871" y="12700"/>
                  </a:lnTo>
                  <a:lnTo>
                    <a:pt x="1007008" y="63500"/>
                  </a:lnTo>
                  <a:lnTo>
                    <a:pt x="1013091" y="114300"/>
                  </a:lnTo>
                  <a:lnTo>
                    <a:pt x="1018095" y="152400"/>
                  </a:lnTo>
                  <a:lnTo>
                    <a:pt x="1022007" y="203200"/>
                  </a:lnTo>
                  <a:lnTo>
                    <a:pt x="1024813" y="254000"/>
                  </a:lnTo>
                  <a:lnTo>
                    <a:pt x="1026502" y="304800"/>
                  </a:lnTo>
                  <a:lnTo>
                    <a:pt x="1027074" y="342900"/>
                  </a:lnTo>
                  <a:lnTo>
                    <a:pt x="1026502" y="393700"/>
                  </a:lnTo>
                  <a:lnTo>
                    <a:pt x="1024813" y="444500"/>
                  </a:lnTo>
                  <a:lnTo>
                    <a:pt x="1022007" y="495300"/>
                  </a:lnTo>
                  <a:lnTo>
                    <a:pt x="1018095" y="546100"/>
                  </a:lnTo>
                  <a:lnTo>
                    <a:pt x="1013091" y="584200"/>
                  </a:lnTo>
                  <a:lnTo>
                    <a:pt x="1007008" y="635000"/>
                  </a:lnTo>
                  <a:lnTo>
                    <a:pt x="999871" y="685800"/>
                  </a:lnTo>
                  <a:lnTo>
                    <a:pt x="991666" y="723900"/>
                  </a:lnTo>
                  <a:lnTo>
                    <a:pt x="982446" y="774700"/>
                  </a:lnTo>
                  <a:lnTo>
                    <a:pt x="972185" y="812800"/>
                  </a:lnTo>
                  <a:lnTo>
                    <a:pt x="960907" y="863600"/>
                  </a:lnTo>
                  <a:lnTo>
                    <a:pt x="948639" y="901700"/>
                  </a:lnTo>
                  <a:lnTo>
                    <a:pt x="935380" y="952500"/>
                  </a:lnTo>
                  <a:lnTo>
                    <a:pt x="921143" y="990600"/>
                  </a:lnTo>
                  <a:lnTo>
                    <a:pt x="905954" y="1041400"/>
                  </a:lnTo>
                  <a:lnTo>
                    <a:pt x="889812" y="1079500"/>
                  </a:lnTo>
                  <a:lnTo>
                    <a:pt x="872731" y="1117600"/>
                  </a:lnTo>
                  <a:lnTo>
                    <a:pt x="854722" y="1168400"/>
                  </a:lnTo>
                  <a:lnTo>
                    <a:pt x="835812" y="1206500"/>
                  </a:lnTo>
                  <a:lnTo>
                    <a:pt x="816000" y="1244600"/>
                  </a:lnTo>
                  <a:lnTo>
                    <a:pt x="795299" y="1282700"/>
                  </a:lnTo>
                  <a:lnTo>
                    <a:pt x="773722" y="1333500"/>
                  </a:lnTo>
                  <a:lnTo>
                    <a:pt x="751293" y="1371600"/>
                  </a:lnTo>
                  <a:lnTo>
                    <a:pt x="728014" y="1409700"/>
                  </a:lnTo>
                  <a:lnTo>
                    <a:pt x="703897" y="1447800"/>
                  </a:lnTo>
                  <a:lnTo>
                    <a:pt x="678954" y="1485900"/>
                  </a:lnTo>
                  <a:lnTo>
                    <a:pt x="653211" y="1524000"/>
                  </a:lnTo>
                  <a:lnTo>
                    <a:pt x="626668" y="1549400"/>
                  </a:lnTo>
                  <a:lnTo>
                    <a:pt x="599351" y="1587500"/>
                  </a:lnTo>
                  <a:lnTo>
                    <a:pt x="571246" y="1625600"/>
                  </a:lnTo>
                  <a:lnTo>
                    <a:pt x="542391" y="1663700"/>
                  </a:lnTo>
                  <a:lnTo>
                    <a:pt x="512800" y="1689100"/>
                  </a:lnTo>
                  <a:lnTo>
                    <a:pt x="482460" y="1727200"/>
                  </a:lnTo>
                  <a:lnTo>
                    <a:pt x="451408" y="1752600"/>
                  </a:lnTo>
                  <a:lnTo>
                    <a:pt x="419646" y="1790700"/>
                  </a:lnTo>
                  <a:lnTo>
                    <a:pt x="387197" y="1816100"/>
                  </a:lnTo>
                  <a:lnTo>
                    <a:pt x="354063" y="1854200"/>
                  </a:lnTo>
                  <a:lnTo>
                    <a:pt x="320255" y="1879600"/>
                  </a:lnTo>
                  <a:lnTo>
                    <a:pt x="285788" y="1905000"/>
                  </a:lnTo>
                  <a:lnTo>
                    <a:pt x="250685" y="1943100"/>
                  </a:lnTo>
                  <a:lnTo>
                    <a:pt x="214947" y="1968500"/>
                  </a:lnTo>
                  <a:lnTo>
                    <a:pt x="178600" y="1993900"/>
                  </a:lnTo>
                  <a:lnTo>
                    <a:pt x="141643" y="2019300"/>
                  </a:lnTo>
                  <a:lnTo>
                    <a:pt x="104089" y="2044700"/>
                  </a:lnTo>
                  <a:lnTo>
                    <a:pt x="27254" y="2095500"/>
                  </a:lnTo>
                  <a:lnTo>
                    <a:pt x="0" y="2108200"/>
                  </a:lnTo>
                  <a:lnTo>
                    <a:pt x="0" y="2146300"/>
                  </a:lnTo>
                  <a:lnTo>
                    <a:pt x="73609" y="2108200"/>
                  </a:lnTo>
                  <a:lnTo>
                    <a:pt x="150114" y="2057400"/>
                  </a:lnTo>
                  <a:lnTo>
                    <a:pt x="187502" y="2032000"/>
                  </a:lnTo>
                  <a:lnTo>
                    <a:pt x="224294" y="2006600"/>
                  </a:lnTo>
                  <a:lnTo>
                    <a:pt x="260489" y="1981200"/>
                  </a:lnTo>
                  <a:lnTo>
                    <a:pt x="296049" y="1955800"/>
                  </a:lnTo>
                  <a:lnTo>
                    <a:pt x="330987" y="1930400"/>
                  </a:lnTo>
                  <a:lnTo>
                    <a:pt x="365277" y="1892300"/>
                  </a:lnTo>
                  <a:lnTo>
                    <a:pt x="398907" y="1866900"/>
                  </a:lnTo>
                  <a:lnTo>
                    <a:pt x="431863" y="1828800"/>
                  </a:lnTo>
                  <a:lnTo>
                    <a:pt x="464146" y="1803400"/>
                  </a:lnTo>
                  <a:lnTo>
                    <a:pt x="495731" y="1765300"/>
                  </a:lnTo>
                  <a:lnTo>
                    <a:pt x="526605" y="1739900"/>
                  </a:lnTo>
                  <a:lnTo>
                    <a:pt x="556768" y="1701800"/>
                  </a:lnTo>
                  <a:lnTo>
                    <a:pt x="586193" y="1676400"/>
                  </a:lnTo>
                  <a:lnTo>
                    <a:pt x="614870" y="1638300"/>
                  </a:lnTo>
                  <a:lnTo>
                    <a:pt x="642797" y="1600200"/>
                  </a:lnTo>
                  <a:lnTo>
                    <a:pt x="669950" y="1562100"/>
                  </a:lnTo>
                  <a:lnTo>
                    <a:pt x="696328" y="1524000"/>
                  </a:lnTo>
                  <a:lnTo>
                    <a:pt x="721906" y="1485900"/>
                  </a:lnTo>
                  <a:lnTo>
                    <a:pt x="746683" y="1447800"/>
                  </a:lnTo>
                  <a:lnTo>
                    <a:pt x="770636" y="1409700"/>
                  </a:lnTo>
                  <a:lnTo>
                    <a:pt x="793762" y="1371600"/>
                  </a:lnTo>
                  <a:lnTo>
                    <a:pt x="816038" y="1333500"/>
                  </a:lnTo>
                  <a:lnTo>
                    <a:pt x="837463" y="1295400"/>
                  </a:lnTo>
                  <a:lnTo>
                    <a:pt x="858012" y="1257300"/>
                  </a:lnTo>
                  <a:lnTo>
                    <a:pt x="877684" y="1206500"/>
                  </a:lnTo>
                  <a:lnTo>
                    <a:pt x="896467" y="1168400"/>
                  </a:lnTo>
                  <a:lnTo>
                    <a:pt x="914336" y="1130300"/>
                  </a:lnTo>
                  <a:lnTo>
                    <a:pt x="931291" y="1079500"/>
                  </a:lnTo>
                  <a:lnTo>
                    <a:pt x="947318" y="1041400"/>
                  </a:lnTo>
                  <a:lnTo>
                    <a:pt x="962393" y="1003300"/>
                  </a:lnTo>
                  <a:lnTo>
                    <a:pt x="976515" y="952500"/>
                  </a:lnTo>
                  <a:lnTo>
                    <a:pt x="989672" y="914400"/>
                  </a:lnTo>
                  <a:lnTo>
                    <a:pt x="1001852" y="863600"/>
                  </a:lnTo>
                  <a:lnTo>
                    <a:pt x="1013028" y="825500"/>
                  </a:lnTo>
                  <a:lnTo>
                    <a:pt x="1023200" y="774700"/>
                  </a:lnTo>
                  <a:lnTo>
                    <a:pt x="1032357" y="723900"/>
                  </a:lnTo>
                  <a:lnTo>
                    <a:pt x="1040485" y="685800"/>
                  </a:lnTo>
                  <a:lnTo>
                    <a:pt x="1047572" y="635000"/>
                  </a:lnTo>
                  <a:lnTo>
                    <a:pt x="1053592" y="584200"/>
                  </a:lnTo>
                  <a:lnTo>
                    <a:pt x="1058557" y="546100"/>
                  </a:lnTo>
                  <a:lnTo>
                    <a:pt x="1062431" y="495300"/>
                  </a:lnTo>
                  <a:lnTo>
                    <a:pt x="1065225" y="444500"/>
                  </a:lnTo>
                  <a:lnTo>
                    <a:pt x="1066901" y="393700"/>
                  </a:lnTo>
                  <a:lnTo>
                    <a:pt x="1067168" y="381000"/>
                  </a:lnTo>
                  <a:lnTo>
                    <a:pt x="1067168" y="317500"/>
                  </a:lnTo>
                  <a:close/>
                </a:path>
                <a:path w="2049145" h="10276840">
                  <a:moveTo>
                    <a:pt x="1210589" y="10276510"/>
                  </a:moveTo>
                  <a:lnTo>
                    <a:pt x="1208100" y="10263810"/>
                  </a:lnTo>
                  <a:lnTo>
                    <a:pt x="1205445" y="10251110"/>
                  </a:lnTo>
                  <a:lnTo>
                    <a:pt x="1202601" y="10238410"/>
                  </a:lnTo>
                  <a:lnTo>
                    <a:pt x="1199565" y="10225710"/>
                  </a:lnTo>
                  <a:lnTo>
                    <a:pt x="1196365" y="10200310"/>
                  </a:lnTo>
                  <a:lnTo>
                    <a:pt x="1185659" y="10162210"/>
                  </a:lnTo>
                  <a:lnTo>
                    <a:pt x="1177632" y="10136810"/>
                  </a:lnTo>
                  <a:lnTo>
                    <a:pt x="1173353" y="10111410"/>
                  </a:lnTo>
                  <a:lnTo>
                    <a:pt x="1159459" y="10073310"/>
                  </a:lnTo>
                  <a:lnTo>
                    <a:pt x="1144003" y="10035210"/>
                  </a:lnTo>
                  <a:lnTo>
                    <a:pt x="1132827" y="10009810"/>
                  </a:lnTo>
                  <a:lnTo>
                    <a:pt x="1126985" y="9984410"/>
                  </a:lnTo>
                  <a:lnTo>
                    <a:pt x="1108443" y="9946310"/>
                  </a:lnTo>
                  <a:lnTo>
                    <a:pt x="1088390" y="9908210"/>
                  </a:lnTo>
                  <a:lnTo>
                    <a:pt x="1066876" y="9870110"/>
                  </a:lnTo>
                  <a:lnTo>
                    <a:pt x="1043901" y="9832010"/>
                  </a:lnTo>
                  <a:lnTo>
                    <a:pt x="1019517" y="9793910"/>
                  </a:lnTo>
                  <a:lnTo>
                    <a:pt x="993762" y="9755810"/>
                  </a:lnTo>
                  <a:lnTo>
                    <a:pt x="966647" y="9717710"/>
                  </a:lnTo>
                  <a:lnTo>
                    <a:pt x="938225" y="9679610"/>
                  </a:lnTo>
                  <a:lnTo>
                    <a:pt x="928471" y="9666910"/>
                  </a:lnTo>
                  <a:lnTo>
                    <a:pt x="918578" y="9666910"/>
                  </a:lnTo>
                  <a:lnTo>
                    <a:pt x="908545" y="9654210"/>
                  </a:lnTo>
                  <a:lnTo>
                    <a:pt x="877620" y="9616110"/>
                  </a:lnTo>
                  <a:lnTo>
                    <a:pt x="856335" y="9590710"/>
                  </a:lnTo>
                  <a:lnTo>
                    <a:pt x="845502" y="9590710"/>
                  </a:lnTo>
                  <a:lnTo>
                    <a:pt x="834542" y="9578010"/>
                  </a:lnTo>
                  <a:lnTo>
                    <a:pt x="823455" y="9565310"/>
                  </a:lnTo>
                  <a:lnTo>
                    <a:pt x="812253" y="9552610"/>
                  </a:lnTo>
                  <a:lnTo>
                    <a:pt x="800912" y="9539910"/>
                  </a:lnTo>
                  <a:lnTo>
                    <a:pt x="789470" y="9539910"/>
                  </a:lnTo>
                  <a:lnTo>
                    <a:pt x="777887" y="9527210"/>
                  </a:lnTo>
                  <a:lnTo>
                    <a:pt x="766203" y="9514510"/>
                  </a:lnTo>
                  <a:lnTo>
                    <a:pt x="754405" y="9501810"/>
                  </a:lnTo>
                  <a:lnTo>
                    <a:pt x="742480" y="9501810"/>
                  </a:lnTo>
                  <a:lnTo>
                    <a:pt x="718312" y="9476410"/>
                  </a:lnTo>
                  <a:lnTo>
                    <a:pt x="706069" y="9476410"/>
                  </a:lnTo>
                  <a:lnTo>
                    <a:pt x="681253" y="9451010"/>
                  </a:lnTo>
                  <a:lnTo>
                    <a:pt x="668693" y="9451010"/>
                  </a:lnTo>
                  <a:lnTo>
                    <a:pt x="643267" y="9425610"/>
                  </a:lnTo>
                  <a:lnTo>
                    <a:pt x="630415" y="9425610"/>
                  </a:lnTo>
                  <a:lnTo>
                    <a:pt x="617461" y="9412910"/>
                  </a:lnTo>
                  <a:lnTo>
                    <a:pt x="604405" y="9412910"/>
                  </a:lnTo>
                  <a:lnTo>
                    <a:pt x="578053" y="9387510"/>
                  </a:lnTo>
                  <a:lnTo>
                    <a:pt x="564730" y="9387510"/>
                  </a:lnTo>
                  <a:lnTo>
                    <a:pt x="551345" y="9374810"/>
                  </a:lnTo>
                  <a:lnTo>
                    <a:pt x="537857" y="9374810"/>
                  </a:lnTo>
                  <a:lnTo>
                    <a:pt x="524294" y="9362110"/>
                  </a:lnTo>
                  <a:lnTo>
                    <a:pt x="510654" y="9362110"/>
                  </a:lnTo>
                  <a:lnTo>
                    <a:pt x="496938" y="9349410"/>
                  </a:lnTo>
                  <a:lnTo>
                    <a:pt x="483146" y="9349410"/>
                  </a:lnTo>
                  <a:lnTo>
                    <a:pt x="469277" y="9336710"/>
                  </a:lnTo>
                  <a:lnTo>
                    <a:pt x="455345" y="9336710"/>
                  </a:lnTo>
                  <a:lnTo>
                    <a:pt x="441337" y="9324010"/>
                  </a:lnTo>
                  <a:lnTo>
                    <a:pt x="413131" y="9324010"/>
                  </a:lnTo>
                  <a:lnTo>
                    <a:pt x="398932" y="9311310"/>
                  </a:lnTo>
                  <a:lnTo>
                    <a:pt x="384683" y="9311310"/>
                  </a:lnTo>
                  <a:lnTo>
                    <a:pt x="370370" y="9298610"/>
                  </a:lnTo>
                  <a:lnTo>
                    <a:pt x="341566" y="9298610"/>
                  </a:lnTo>
                  <a:lnTo>
                    <a:pt x="327101" y="9285910"/>
                  </a:lnTo>
                  <a:lnTo>
                    <a:pt x="283375" y="9285910"/>
                  </a:lnTo>
                  <a:lnTo>
                    <a:pt x="268719" y="9273210"/>
                  </a:lnTo>
                  <a:lnTo>
                    <a:pt x="224510" y="9273210"/>
                  </a:lnTo>
                  <a:lnTo>
                    <a:pt x="209702" y="9260510"/>
                  </a:lnTo>
                  <a:lnTo>
                    <a:pt x="135229" y="9260510"/>
                  </a:lnTo>
                  <a:lnTo>
                    <a:pt x="120269" y="9247810"/>
                  </a:lnTo>
                  <a:lnTo>
                    <a:pt x="0" y="9247810"/>
                  </a:lnTo>
                  <a:lnTo>
                    <a:pt x="0" y="9285910"/>
                  </a:lnTo>
                  <a:lnTo>
                    <a:pt x="87388" y="9285910"/>
                  </a:lnTo>
                  <a:lnTo>
                    <a:pt x="101879" y="9298610"/>
                  </a:lnTo>
                  <a:lnTo>
                    <a:pt x="188468" y="9298610"/>
                  </a:lnTo>
                  <a:lnTo>
                    <a:pt x="202806" y="9311310"/>
                  </a:lnTo>
                  <a:lnTo>
                    <a:pt x="259854" y="9311310"/>
                  </a:lnTo>
                  <a:lnTo>
                    <a:pt x="274027" y="9324010"/>
                  </a:lnTo>
                  <a:lnTo>
                    <a:pt x="302234" y="9324010"/>
                  </a:lnTo>
                  <a:lnTo>
                    <a:pt x="316280" y="9336710"/>
                  </a:lnTo>
                  <a:lnTo>
                    <a:pt x="344208" y="9336710"/>
                  </a:lnTo>
                  <a:lnTo>
                    <a:pt x="358101" y="9349410"/>
                  </a:lnTo>
                  <a:lnTo>
                    <a:pt x="385711" y="9349410"/>
                  </a:lnTo>
                  <a:lnTo>
                    <a:pt x="399427" y="9362110"/>
                  </a:lnTo>
                  <a:lnTo>
                    <a:pt x="426694" y="9362110"/>
                  </a:lnTo>
                  <a:lnTo>
                    <a:pt x="440232" y="9374810"/>
                  </a:lnTo>
                  <a:lnTo>
                    <a:pt x="453694" y="9374810"/>
                  </a:lnTo>
                  <a:lnTo>
                    <a:pt x="467093" y="9387510"/>
                  </a:lnTo>
                  <a:lnTo>
                    <a:pt x="480428" y="9387510"/>
                  </a:lnTo>
                  <a:lnTo>
                    <a:pt x="493687" y="9400210"/>
                  </a:lnTo>
                  <a:lnTo>
                    <a:pt x="506869" y="9400210"/>
                  </a:lnTo>
                  <a:lnTo>
                    <a:pt x="519976" y="9412910"/>
                  </a:lnTo>
                  <a:lnTo>
                    <a:pt x="533006" y="9412910"/>
                  </a:lnTo>
                  <a:lnTo>
                    <a:pt x="545947" y="9425610"/>
                  </a:lnTo>
                  <a:lnTo>
                    <a:pt x="558812" y="9425610"/>
                  </a:lnTo>
                  <a:lnTo>
                    <a:pt x="571601" y="9438310"/>
                  </a:lnTo>
                  <a:lnTo>
                    <a:pt x="584288" y="9438310"/>
                  </a:lnTo>
                  <a:lnTo>
                    <a:pt x="596900" y="9451010"/>
                  </a:lnTo>
                  <a:lnTo>
                    <a:pt x="609422" y="9451010"/>
                  </a:lnTo>
                  <a:lnTo>
                    <a:pt x="634187" y="9476410"/>
                  </a:lnTo>
                  <a:lnTo>
                    <a:pt x="646417" y="9476410"/>
                  </a:lnTo>
                  <a:lnTo>
                    <a:pt x="670598" y="9501810"/>
                  </a:lnTo>
                  <a:lnTo>
                    <a:pt x="682536" y="9501810"/>
                  </a:lnTo>
                  <a:lnTo>
                    <a:pt x="706107" y="9527210"/>
                  </a:lnTo>
                  <a:lnTo>
                    <a:pt x="717740" y="9527210"/>
                  </a:lnTo>
                  <a:lnTo>
                    <a:pt x="729259" y="9539910"/>
                  </a:lnTo>
                  <a:lnTo>
                    <a:pt x="740664" y="9552610"/>
                  </a:lnTo>
                  <a:lnTo>
                    <a:pt x="751967" y="9552610"/>
                  </a:lnTo>
                  <a:lnTo>
                    <a:pt x="763155" y="9565310"/>
                  </a:lnTo>
                  <a:lnTo>
                    <a:pt x="774217" y="9578010"/>
                  </a:lnTo>
                  <a:lnTo>
                    <a:pt x="785177" y="9590710"/>
                  </a:lnTo>
                  <a:lnTo>
                    <a:pt x="796010" y="9590710"/>
                  </a:lnTo>
                  <a:lnTo>
                    <a:pt x="806729" y="9603410"/>
                  </a:lnTo>
                  <a:lnTo>
                    <a:pt x="817321" y="9616110"/>
                  </a:lnTo>
                  <a:lnTo>
                    <a:pt x="827798" y="9628810"/>
                  </a:lnTo>
                  <a:lnTo>
                    <a:pt x="838136" y="9641510"/>
                  </a:lnTo>
                  <a:lnTo>
                    <a:pt x="848360" y="9641510"/>
                  </a:lnTo>
                  <a:lnTo>
                    <a:pt x="878255" y="9679610"/>
                  </a:lnTo>
                  <a:lnTo>
                    <a:pt x="897521" y="9705010"/>
                  </a:lnTo>
                  <a:lnTo>
                    <a:pt x="906957" y="9705010"/>
                  </a:lnTo>
                  <a:lnTo>
                    <a:pt x="934440" y="9743110"/>
                  </a:lnTo>
                  <a:lnTo>
                    <a:pt x="960653" y="9781210"/>
                  </a:lnTo>
                  <a:lnTo>
                    <a:pt x="985558" y="9819310"/>
                  </a:lnTo>
                  <a:lnTo>
                    <a:pt x="1009142" y="9857410"/>
                  </a:lnTo>
                  <a:lnTo>
                    <a:pt x="1031354" y="9895510"/>
                  </a:lnTo>
                  <a:lnTo>
                    <a:pt x="1052169" y="9933610"/>
                  </a:lnTo>
                  <a:lnTo>
                    <a:pt x="1071562" y="9971710"/>
                  </a:lnTo>
                  <a:lnTo>
                    <a:pt x="1089507" y="10009810"/>
                  </a:lnTo>
                  <a:lnTo>
                    <a:pt x="1105979" y="10047910"/>
                  </a:lnTo>
                  <a:lnTo>
                    <a:pt x="1120965" y="10086010"/>
                  </a:lnTo>
                  <a:lnTo>
                    <a:pt x="1134414" y="10124110"/>
                  </a:lnTo>
                  <a:lnTo>
                    <a:pt x="1138567" y="10149510"/>
                  </a:lnTo>
                  <a:lnTo>
                    <a:pt x="1142542" y="10162210"/>
                  </a:lnTo>
                  <a:lnTo>
                    <a:pt x="1153439" y="10200310"/>
                  </a:lnTo>
                  <a:lnTo>
                    <a:pt x="1162761" y="10238410"/>
                  </a:lnTo>
                  <a:lnTo>
                    <a:pt x="1168120" y="10276510"/>
                  </a:lnTo>
                  <a:lnTo>
                    <a:pt x="1210589" y="10276510"/>
                  </a:lnTo>
                  <a:close/>
                </a:path>
                <a:path w="2049145" h="10276840">
                  <a:moveTo>
                    <a:pt x="1630692" y="10276510"/>
                  </a:moveTo>
                  <a:lnTo>
                    <a:pt x="1624761" y="10238410"/>
                  </a:lnTo>
                  <a:lnTo>
                    <a:pt x="1617306" y="10187610"/>
                  </a:lnTo>
                  <a:lnTo>
                    <a:pt x="1608569" y="10136810"/>
                  </a:lnTo>
                  <a:lnTo>
                    <a:pt x="1598549" y="10098710"/>
                  </a:lnTo>
                  <a:lnTo>
                    <a:pt x="1587271" y="10047910"/>
                  </a:lnTo>
                  <a:lnTo>
                    <a:pt x="1574761" y="10009810"/>
                  </a:lnTo>
                  <a:lnTo>
                    <a:pt x="1561033" y="9959010"/>
                  </a:lnTo>
                  <a:lnTo>
                    <a:pt x="1546110" y="9920910"/>
                  </a:lnTo>
                  <a:lnTo>
                    <a:pt x="1530019" y="9882810"/>
                  </a:lnTo>
                  <a:lnTo>
                    <a:pt x="1512760" y="9832010"/>
                  </a:lnTo>
                  <a:lnTo>
                    <a:pt x="1494370" y="9793910"/>
                  </a:lnTo>
                  <a:lnTo>
                    <a:pt x="1474863" y="9755810"/>
                  </a:lnTo>
                  <a:lnTo>
                    <a:pt x="1454251" y="9717710"/>
                  </a:lnTo>
                  <a:lnTo>
                    <a:pt x="1432572" y="9666910"/>
                  </a:lnTo>
                  <a:lnTo>
                    <a:pt x="1409814" y="9628810"/>
                  </a:lnTo>
                  <a:lnTo>
                    <a:pt x="1386027" y="9590710"/>
                  </a:lnTo>
                  <a:lnTo>
                    <a:pt x="1361224" y="9552610"/>
                  </a:lnTo>
                  <a:lnTo>
                    <a:pt x="1335417" y="9514510"/>
                  </a:lnTo>
                  <a:lnTo>
                    <a:pt x="1308620" y="9489110"/>
                  </a:lnTo>
                  <a:lnTo>
                    <a:pt x="1280858" y="9451010"/>
                  </a:lnTo>
                  <a:lnTo>
                    <a:pt x="1252156" y="9412910"/>
                  </a:lnTo>
                  <a:lnTo>
                    <a:pt x="1222540" y="9374810"/>
                  </a:lnTo>
                  <a:lnTo>
                    <a:pt x="1192009" y="9349410"/>
                  </a:lnTo>
                  <a:lnTo>
                    <a:pt x="1160589" y="9311310"/>
                  </a:lnTo>
                  <a:lnTo>
                    <a:pt x="1128318" y="9285910"/>
                  </a:lnTo>
                  <a:lnTo>
                    <a:pt x="1095184" y="9247810"/>
                  </a:lnTo>
                  <a:lnTo>
                    <a:pt x="1061237" y="9222410"/>
                  </a:lnTo>
                  <a:lnTo>
                    <a:pt x="1026464" y="9197010"/>
                  </a:lnTo>
                  <a:lnTo>
                    <a:pt x="990917" y="9158910"/>
                  </a:lnTo>
                  <a:lnTo>
                    <a:pt x="954595" y="9133510"/>
                  </a:lnTo>
                  <a:lnTo>
                    <a:pt x="917524" y="9108110"/>
                  </a:lnTo>
                  <a:lnTo>
                    <a:pt x="879729" y="9082710"/>
                  </a:lnTo>
                  <a:lnTo>
                    <a:pt x="841209" y="9070010"/>
                  </a:lnTo>
                  <a:lnTo>
                    <a:pt x="802017" y="9044610"/>
                  </a:lnTo>
                  <a:lnTo>
                    <a:pt x="762139" y="9019210"/>
                  </a:lnTo>
                  <a:lnTo>
                    <a:pt x="721614" y="8993810"/>
                  </a:lnTo>
                  <a:lnTo>
                    <a:pt x="680453" y="8981110"/>
                  </a:lnTo>
                  <a:lnTo>
                    <a:pt x="638670" y="8955710"/>
                  </a:lnTo>
                  <a:lnTo>
                    <a:pt x="553351" y="8930310"/>
                  </a:lnTo>
                  <a:lnTo>
                    <a:pt x="284683" y="8854110"/>
                  </a:lnTo>
                  <a:lnTo>
                    <a:pt x="238252" y="8854110"/>
                  </a:lnTo>
                  <a:lnTo>
                    <a:pt x="191414" y="8841410"/>
                  </a:lnTo>
                  <a:lnTo>
                    <a:pt x="144157" y="8841410"/>
                  </a:lnTo>
                  <a:lnTo>
                    <a:pt x="96520" y="8828710"/>
                  </a:lnTo>
                  <a:lnTo>
                    <a:pt x="0" y="8828710"/>
                  </a:lnTo>
                  <a:lnTo>
                    <a:pt x="0" y="8866810"/>
                  </a:lnTo>
                  <a:lnTo>
                    <a:pt x="48183" y="8866810"/>
                  </a:lnTo>
                  <a:lnTo>
                    <a:pt x="95834" y="8879510"/>
                  </a:lnTo>
                  <a:lnTo>
                    <a:pt x="190017" y="8879510"/>
                  </a:lnTo>
                  <a:lnTo>
                    <a:pt x="236499" y="8892210"/>
                  </a:lnTo>
                  <a:lnTo>
                    <a:pt x="282562" y="8892210"/>
                  </a:lnTo>
                  <a:lnTo>
                    <a:pt x="505790" y="8955710"/>
                  </a:lnTo>
                  <a:lnTo>
                    <a:pt x="591400" y="8981110"/>
                  </a:lnTo>
                  <a:lnTo>
                    <a:pt x="633336" y="9006510"/>
                  </a:lnTo>
                  <a:lnTo>
                    <a:pt x="674662" y="9019210"/>
                  </a:lnTo>
                  <a:lnTo>
                    <a:pt x="715365" y="9044610"/>
                  </a:lnTo>
                  <a:lnTo>
                    <a:pt x="755421" y="9057310"/>
                  </a:lnTo>
                  <a:lnTo>
                    <a:pt x="794804" y="9082710"/>
                  </a:lnTo>
                  <a:lnTo>
                    <a:pt x="833513" y="9108110"/>
                  </a:lnTo>
                  <a:lnTo>
                    <a:pt x="871512" y="9133510"/>
                  </a:lnTo>
                  <a:lnTo>
                    <a:pt x="908786" y="9158910"/>
                  </a:lnTo>
                  <a:lnTo>
                    <a:pt x="945311" y="9184310"/>
                  </a:lnTo>
                  <a:lnTo>
                    <a:pt x="981075" y="9209710"/>
                  </a:lnTo>
                  <a:lnTo>
                    <a:pt x="1016050" y="9235110"/>
                  </a:lnTo>
                  <a:lnTo>
                    <a:pt x="1050226" y="9260510"/>
                  </a:lnTo>
                  <a:lnTo>
                    <a:pt x="1083564" y="9298610"/>
                  </a:lnTo>
                  <a:lnTo>
                    <a:pt x="1116063" y="9324010"/>
                  </a:lnTo>
                  <a:lnTo>
                    <a:pt x="1147699" y="9362110"/>
                  </a:lnTo>
                  <a:lnTo>
                    <a:pt x="1178445" y="9387510"/>
                  </a:lnTo>
                  <a:lnTo>
                    <a:pt x="1208290" y="9425610"/>
                  </a:lnTo>
                  <a:lnTo>
                    <a:pt x="1237208" y="9463710"/>
                  </a:lnTo>
                  <a:lnTo>
                    <a:pt x="1265174" y="9489110"/>
                  </a:lnTo>
                  <a:lnTo>
                    <a:pt x="1292186" y="9527210"/>
                  </a:lnTo>
                  <a:lnTo>
                    <a:pt x="1318196" y="9565310"/>
                  </a:lnTo>
                  <a:lnTo>
                    <a:pt x="1343215" y="9603410"/>
                  </a:lnTo>
                  <a:lnTo>
                    <a:pt x="1367205" y="9641510"/>
                  </a:lnTo>
                  <a:lnTo>
                    <a:pt x="1390154" y="9679610"/>
                  </a:lnTo>
                  <a:lnTo>
                    <a:pt x="1412024" y="9717710"/>
                  </a:lnTo>
                  <a:lnTo>
                    <a:pt x="1432814" y="9755810"/>
                  </a:lnTo>
                  <a:lnTo>
                    <a:pt x="1452511" y="9793910"/>
                  </a:lnTo>
                  <a:lnTo>
                    <a:pt x="1471066" y="9844710"/>
                  </a:lnTo>
                  <a:lnTo>
                    <a:pt x="1488490" y="9882810"/>
                  </a:lnTo>
                  <a:lnTo>
                    <a:pt x="1504734" y="9920910"/>
                  </a:lnTo>
                  <a:lnTo>
                    <a:pt x="1519809" y="9971710"/>
                  </a:lnTo>
                  <a:lnTo>
                    <a:pt x="1533664" y="10009810"/>
                  </a:lnTo>
                  <a:lnTo>
                    <a:pt x="1546301" y="10060610"/>
                  </a:lnTo>
                  <a:lnTo>
                    <a:pt x="1557693" y="10098710"/>
                  </a:lnTo>
                  <a:lnTo>
                    <a:pt x="1567815" y="10149510"/>
                  </a:lnTo>
                  <a:lnTo>
                    <a:pt x="1576654" y="10187610"/>
                  </a:lnTo>
                  <a:lnTo>
                    <a:pt x="1584185" y="10238410"/>
                  </a:lnTo>
                  <a:lnTo>
                    <a:pt x="1589989" y="10276510"/>
                  </a:lnTo>
                  <a:lnTo>
                    <a:pt x="1630692" y="10276510"/>
                  </a:lnTo>
                  <a:close/>
                </a:path>
                <a:path w="2049145" h="10276840">
                  <a:moveTo>
                    <a:pt x="2048725" y="10276510"/>
                  </a:moveTo>
                  <a:lnTo>
                    <a:pt x="2043823" y="10238410"/>
                  </a:lnTo>
                  <a:lnTo>
                    <a:pt x="2037803" y="10187610"/>
                  </a:lnTo>
                  <a:lnTo>
                    <a:pt x="2030717" y="10136810"/>
                  </a:lnTo>
                  <a:lnTo>
                    <a:pt x="2022589" y="10098710"/>
                  </a:lnTo>
                  <a:lnTo>
                    <a:pt x="2013445" y="10047910"/>
                  </a:lnTo>
                  <a:lnTo>
                    <a:pt x="2003259" y="9997110"/>
                  </a:lnTo>
                  <a:lnTo>
                    <a:pt x="1992083" y="9959010"/>
                  </a:lnTo>
                  <a:lnTo>
                    <a:pt x="1979917" y="9908210"/>
                  </a:lnTo>
                  <a:lnTo>
                    <a:pt x="1966760" y="9870110"/>
                  </a:lnTo>
                  <a:lnTo>
                    <a:pt x="1952637" y="9819310"/>
                  </a:lnTo>
                  <a:lnTo>
                    <a:pt x="1937562" y="9781210"/>
                  </a:lnTo>
                  <a:lnTo>
                    <a:pt x="1921535" y="9743110"/>
                  </a:lnTo>
                  <a:lnTo>
                    <a:pt x="1904580" y="9692310"/>
                  </a:lnTo>
                  <a:lnTo>
                    <a:pt x="1886712" y="9654210"/>
                  </a:lnTo>
                  <a:lnTo>
                    <a:pt x="1867928" y="9616110"/>
                  </a:lnTo>
                  <a:lnTo>
                    <a:pt x="1848269" y="9565310"/>
                  </a:lnTo>
                  <a:lnTo>
                    <a:pt x="1827707" y="9527210"/>
                  </a:lnTo>
                  <a:lnTo>
                    <a:pt x="1806295" y="9489110"/>
                  </a:lnTo>
                  <a:lnTo>
                    <a:pt x="1784007" y="9451010"/>
                  </a:lnTo>
                  <a:lnTo>
                    <a:pt x="1760893" y="9412910"/>
                  </a:lnTo>
                  <a:lnTo>
                    <a:pt x="1736940" y="9374810"/>
                  </a:lnTo>
                  <a:lnTo>
                    <a:pt x="1712163" y="9336710"/>
                  </a:lnTo>
                  <a:lnTo>
                    <a:pt x="1686585" y="9298610"/>
                  </a:lnTo>
                  <a:lnTo>
                    <a:pt x="1660220" y="9260510"/>
                  </a:lnTo>
                  <a:lnTo>
                    <a:pt x="1633054" y="9222410"/>
                  </a:lnTo>
                  <a:lnTo>
                    <a:pt x="1605140" y="9184310"/>
                  </a:lnTo>
                  <a:lnTo>
                    <a:pt x="1576451" y="9146210"/>
                  </a:lnTo>
                  <a:lnTo>
                    <a:pt x="1547025" y="9120810"/>
                  </a:lnTo>
                  <a:lnTo>
                    <a:pt x="1516875" y="9082710"/>
                  </a:lnTo>
                  <a:lnTo>
                    <a:pt x="1486001" y="9057310"/>
                  </a:lnTo>
                  <a:lnTo>
                    <a:pt x="1454416" y="9019210"/>
                  </a:lnTo>
                  <a:lnTo>
                    <a:pt x="1422133" y="8993810"/>
                  </a:lnTo>
                  <a:lnTo>
                    <a:pt x="1389176" y="8955710"/>
                  </a:lnTo>
                  <a:lnTo>
                    <a:pt x="1355547" y="8930310"/>
                  </a:lnTo>
                  <a:lnTo>
                    <a:pt x="1321257" y="8892210"/>
                  </a:lnTo>
                  <a:lnTo>
                    <a:pt x="1286319" y="8866810"/>
                  </a:lnTo>
                  <a:lnTo>
                    <a:pt x="1250759" y="8841410"/>
                  </a:lnTo>
                  <a:lnTo>
                    <a:pt x="1214577" y="8816010"/>
                  </a:lnTo>
                  <a:lnTo>
                    <a:pt x="1177785" y="8790610"/>
                  </a:lnTo>
                  <a:lnTo>
                    <a:pt x="1140396" y="8765210"/>
                  </a:lnTo>
                  <a:lnTo>
                    <a:pt x="1063879" y="8714410"/>
                  </a:lnTo>
                  <a:lnTo>
                    <a:pt x="985139" y="8663610"/>
                  </a:lnTo>
                  <a:lnTo>
                    <a:pt x="944968" y="8650910"/>
                  </a:lnTo>
                  <a:lnTo>
                    <a:pt x="863066" y="8600110"/>
                  </a:lnTo>
                  <a:lnTo>
                    <a:pt x="779183" y="8574710"/>
                  </a:lnTo>
                  <a:lnTo>
                    <a:pt x="736523" y="8549310"/>
                  </a:lnTo>
                  <a:lnTo>
                    <a:pt x="693407" y="8536610"/>
                  </a:lnTo>
                  <a:lnTo>
                    <a:pt x="379831" y="8447710"/>
                  </a:lnTo>
                  <a:lnTo>
                    <a:pt x="333502" y="8447710"/>
                  </a:lnTo>
                  <a:lnTo>
                    <a:pt x="286829" y="8435010"/>
                  </a:lnTo>
                  <a:lnTo>
                    <a:pt x="239814" y="8435010"/>
                  </a:lnTo>
                  <a:lnTo>
                    <a:pt x="192493" y="8422310"/>
                  </a:lnTo>
                  <a:lnTo>
                    <a:pt x="0" y="8422310"/>
                  </a:lnTo>
                  <a:lnTo>
                    <a:pt x="0" y="8460410"/>
                  </a:lnTo>
                  <a:lnTo>
                    <a:pt x="191401" y="8460410"/>
                  </a:lnTo>
                  <a:lnTo>
                    <a:pt x="238455" y="8473110"/>
                  </a:lnTo>
                  <a:lnTo>
                    <a:pt x="285191" y="8473110"/>
                  </a:lnTo>
                  <a:lnTo>
                    <a:pt x="331571" y="8485810"/>
                  </a:lnTo>
                  <a:lnTo>
                    <a:pt x="377621" y="8485810"/>
                  </a:lnTo>
                  <a:lnTo>
                    <a:pt x="689013" y="8574710"/>
                  </a:lnTo>
                  <a:lnTo>
                    <a:pt x="731786" y="8587410"/>
                  </a:lnTo>
                  <a:lnTo>
                    <a:pt x="774103" y="8612810"/>
                  </a:lnTo>
                  <a:lnTo>
                    <a:pt x="815936" y="8625510"/>
                  </a:lnTo>
                  <a:lnTo>
                    <a:pt x="857275" y="8650910"/>
                  </a:lnTo>
                  <a:lnTo>
                    <a:pt x="898118" y="8663610"/>
                  </a:lnTo>
                  <a:lnTo>
                    <a:pt x="978230" y="8714410"/>
                  </a:lnTo>
                  <a:lnTo>
                    <a:pt x="1017485" y="8727110"/>
                  </a:lnTo>
                  <a:lnTo>
                    <a:pt x="1094320" y="8777910"/>
                  </a:lnTo>
                  <a:lnTo>
                    <a:pt x="1131874" y="8803310"/>
                  </a:lnTo>
                  <a:lnTo>
                    <a:pt x="1168831" y="8828710"/>
                  </a:lnTo>
                  <a:lnTo>
                    <a:pt x="1205179" y="8854110"/>
                  </a:lnTo>
                  <a:lnTo>
                    <a:pt x="1240917" y="8879510"/>
                  </a:lnTo>
                  <a:lnTo>
                    <a:pt x="1276019" y="8917610"/>
                  </a:lnTo>
                  <a:lnTo>
                    <a:pt x="1310487" y="8943010"/>
                  </a:lnTo>
                  <a:lnTo>
                    <a:pt x="1344295" y="8968410"/>
                  </a:lnTo>
                  <a:lnTo>
                    <a:pt x="1377429" y="9006510"/>
                  </a:lnTo>
                  <a:lnTo>
                    <a:pt x="1409877" y="9031910"/>
                  </a:lnTo>
                  <a:lnTo>
                    <a:pt x="1441640" y="9070010"/>
                  </a:lnTo>
                  <a:lnTo>
                    <a:pt x="1472692" y="9095410"/>
                  </a:lnTo>
                  <a:lnTo>
                    <a:pt x="1503019" y="9133510"/>
                  </a:lnTo>
                  <a:lnTo>
                    <a:pt x="1532623" y="9158910"/>
                  </a:lnTo>
                  <a:lnTo>
                    <a:pt x="1561477" y="9197010"/>
                  </a:lnTo>
                  <a:lnTo>
                    <a:pt x="1589582" y="9235110"/>
                  </a:lnTo>
                  <a:lnTo>
                    <a:pt x="1616900" y="9273210"/>
                  </a:lnTo>
                  <a:lnTo>
                    <a:pt x="1643443" y="9298610"/>
                  </a:lnTo>
                  <a:lnTo>
                    <a:pt x="1669186" y="9336710"/>
                  </a:lnTo>
                  <a:lnTo>
                    <a:pt x="1694129" y="9374810"/>
                  </a:lnTo>
                  <a:lnTo>
                    <a:pt x="1718246" y="9412910"/>
                  </a:lnTo>
                  <a:lnTo>
                    <a:pt x="1741525" y="9451010"/>
                  </a:lnTo>
                  <a:lnTo>
                    <a:pt x="1763953" y="9501810"/>
                  </a:lnTo>
                  <a:lnTo>
                    <a:pt x="1785531" y="9539910"/>
                  </a:lnTo>
                  <a:lnTo>
                    <a:pt x="1806219" y="9578010"/>
                  </a:lnTo>
                  <a:lnTo>
                    <a:pt x="1826044" y="9616110"/>
                  </a:lnTo>
                  <a:lnTo>
                    <a:pt x="1844954" y="9654210"/>
                  </a:lnTo>
                  <a:lnTo>
                    <a:pt x="1862963" y="9705010"/>
                  </a:lnTo>
                  <a:lnTo>
                    <a:pt x="1880044" y="9743110"/>
                  </a:lnTo>
                  <a:lnTo>
                    <a:pt x="1896186" y="9781210"/>
                  </a:lnTo>
                  <a:lnTo>
                    <a:pt x="1911375" y="9832010"/>
                  </a:lnTo>
                  <a:lnTo>
                    <a:pt x="1925612" y="9870110"/>
                  </a:lnTo>
                  <a:lnTo>
                    <a:pt x="1938870" y="9920910"/>
                  </a:lnTo>
                  <a:lnTo>
                    <a:pt x="1951139" y="9959010"/>
                  </a:lnTo>
                  <a:lnTo>
                    <a:pt x="1962416" y="10009810"/>
                  </a:lnTo>
                  <a:lnTo>
                    <a:pt x="1972665" y="10047910"/>
                  </a:lnTo>
                  <a:lnTo>
                    <a:pt x="1981898" y="10098710"/>
                  </a:lnTo>
                  <a:lnTo>
                    <a:pt x="1990090" y="10136810"/>
                  </a:lnTo>
                  <a:lnTo>
                    <a:pt x="1997240" y="10187610"/>
                  </a:lnTo>
                  <a:lnTo>
                    <a:pt x="2003323" y="10238410"/>
                  </a:lnTo>
                  <a:lnTo>
                    <a:pt x="2008136" y="10276510"/>
                  </a:lnTo>
                  <a:lnTo>
                    <a:pt x="2048725" y="10276510"/>
                  </a:lnTo>
                  <a:close/>
                </a:path>
              </a:pathLst>
            </a:custGeom>
            <a:solidFill>
              <a:srgbClr val="AFC1D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16607" y="4717371"/>
              <a:ext cx="6838866" cy="55626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73180" y="355319"/>
              <a:ext cx="11332845" cy="9464675"/>
            </a:xfrm>
            <a:custGeom>
              <a:avLst/>
              <a:gdLst/>
              <a:ahLst/>
              <a:cxnLst/>
              <a:rect l="l" t="t" r="r" b="b"/>
              <a:pathLst>
                <a:path w="11332844" h="9464675">
                  <a:moveTo>
                    <a:pt x="421690" y="9071978"/>
                  </a:moveTo>
                  <a:lnTo>
                    <a:pt x="419290" y="9059532"/>
                  </a:lnTo>
                  <a:lnTo>
                    <a:pt x="412089" y="9048585"/>
                  </a:lnTo>
                  <a:lnTo>
                    <a:pt x="401243" y="9041308"/>
                  </a:lnTo>
                  <a:lnTo>
                    <a:pt x="388912" y="9038895"/>
                  </a:lnTo>
                  <a:lnTo>
                    <a:pt x="376580" y="9041308"/>
                  </a:lnTo>
                  <a:lnTo>
                    <a:pt x="365734" y="9048585"/>
                  </a:lnTo>
                  <a:lnTo>
                    <a:pt x="210845" y="9204960"/>
                  </a:lnTo>
                  <a:lnTo>
                    <a:pt x="55956" y="9048585"/>
                  </a:lnTo>
                  <a:lnTo>
                    <a:pt x="45110" y="9041320"/>
                  </a:lnTo>
                  <a:lnTo>
                    <a:pt x="32778" y="9038895"/>
                  </a:lnTo>
                  <a:lnTo>
                    <a:pt x="20447" y="9041320"/>
                  </a:lnTo>
                  <a:lnTo>
                    <a:pt x="9601" y="9048585"/>
                  </a:lnTo>
                  <a:lnTo>
                    <a:pt x="2400" y="9059532"/>
                  </a:lnTo>
                  <a:lnTo>
                    <a:pt x="0" y="9071978"/>
                  </a:lnTo>
                  <a:lnTo>
                    <a:pt x="2400" y="9084424"/>
                  </a:lnTo>
                  <a:lnTo>
                    <a:pt x="9601" y="9095372"/>
                  </a:lnTo>
                  <a:lnTo>
                    <a:pt x="164503" y="9251759"/>
                  </a:lnTo>
                  <a:lnTo>
                    <a:pt x="9601" y="9408147"/>
                  </a:lnTo>
                  <a:lnTo>
                    <a:pt x="2400" y="9419095"/>
                  </a:lnTo>
                  <a:lnTo>
                    <a:pt x="0" y="9431541"/>
                  </a:lnTo>
                  <a:lnTo>
                    <a:pt x="2400" y="9443987"/>
                  </a:lnTo>
                  <a:lnTo>
                    <a:pt x="9601" y="9454934"/>
                  </a:lnTo>
                  <a:lnTo>
                    <a:pt x="16002" y="9461398"/>
                  </a:lnTo>
                  <a:lnTo>
                    <a:pt x="24384" y="9464624"/>
                  </a:lnTo>
                  <a:lnTo>
                    <a:pt x="41160" y="9464624"/>
                  </a:lnTo>
                  <a:lnTo>
                    <a:pt x="49555" y="9461398"/>
                  </a:lnTo>
                  <a:lnTo>
                    <a:pt x="210845" y="9298546"/>
                  </a:lnTo>
                  <a:lnTo>
                    <a:pt x="372135" y="9461398"/>
                  </a:lnTo>
                  <a:lnTo>
                    <a:pt x="380530" y="9464624"/>
                  </a:lnTo>
                  <a:lnTo>
                    <a:pt x="397294" y="9464624"/>
                  </a:lnTo>
                  <a:lnTo>
                    <a:pt x="405688" y="9461398"/>
                  </a:lnTo>
                  <a:lnTo>
                    <a:pt x="412089" y="9454934"/>
                  </a:lnTo>
                  <a:lnTo>
                    <a:pt x="419290" y="9443987"/>
                  </a:lnTo>
                  <a:lnTo>
                    <a:pt x="421690" y="9431541"/>
                  </a:lnTo>
                  <a:lnTo>
                    <a:pt x="419290" y="9419095"/>
                  </a:lnTo>
                  <a:lnTo>
                    <a:pt x="412089" y="9408147"/>
                  </a:lnTo>
                  <a:lnTo>
                    <a:pt x="257187" y="9251759"/>
                  </a:lnTo>
                  <a:lnTo>
                    <a:pt x="412089" y="9095372"/>
                  </a:lnTo>
                  <a:lnTo>
                    <a:pt x="419290" y="9084424"/>
                  </a:lnTo>
                  <a:lnTo>
                    <a:pt x="421690" y="9071978"/>
                  </a:lnTo>
                  <a:close/>
                </a:path>
                <a:path w="11332844" h="9464675">
                  <a:moveTo>
                    <a:pt x="1444955" y="9071978"/>
                  </a:moveTo>
                  <a:lnTo>
                    <a:pt x="1442554" y="9059532"/>
                  </a:lnTo>
                  <a:lnTo>
                    <a:pt x="1435366" y="9048585"/>
                  </a:lnTo>
                  <a:lnTo>
                    <a:pt x="1424520" y="9041308"/>
                  </a:lnTo>
                  <a:lnTo>
                    <a:pt x="1412189" y="9038895"/>
                  </a:lnTo>
                  <a:lnTo>
                    <a:pt x="1399857" y="9041308"/>
                  </a:lnTo>
                  <a:lnTo>
                    <a:pt x="1389011" y="9048585"/>
                  </a:lnTo>
                  <a:lnTo>
                    <a:pt x="1234122" y="9204960"/>
                  </a:lnTo>
                  <a:lnTo>
                    <a:pt x="1079220" y="9048585"/>
                  </a:lnTo>
                  <a:lnTo>
                    <a:pt x="1068387" y="9041320"/>
                  </a:lnTo>
                  <a:lnTo>
                    <a:pt x="1056055" y="9038895"/>
                  </a:lnTo>
                  <a:lnTo>
                    <a:pt x="1043724" y="9041320"/>
                  </a:lnTo>
                  <a:lnTo>
                    <a:pt x="1032878" y="9048585"/>
                  </a:lnTo>
                  <a:lnTo>
                    <a:pt x="1025677" y="9059532"/>
                  </a:lnTo>
                  <a:lnTo>
                    <a:pt x="1023277" y="9071978"/>
                  </a:lnTo>
                  <a:lnTo>
                    <a:pt x="1025677" y="9084424"/>
                  </a:lnTo>
                  <a:lnTo>
                    <a:pt x="1032878" y="9095372"/>
                  </a:lnTo>
                  <a:lnTo>
                    <a:pt x="1187767" y="9251759"/>
                  </a:lnTo>
                  <a:lnTo>
                    <a:pt x="1032878" y="9408147"/>
                  </a:lnTo>
                  <a:lnTo>
                    <a:pt x="1025677" y="9419095"/>
                  </a:lnTo>
                  <a:lnTo>
                    <a:pt x="1023277" y="9431541"/>
                  </a:lnTo>
                  <a:lnTo>
                    <a:pt x="1025677" y="9443987"/>
                  </a:lnTo>
                  <a:lnTo>
                    <a:pt x="1032878" y="9454934"/>
                  </a:lnTo>
                  <a:lnTo>
                    <a:pt x="1039279" y="9461398"/>
                  </a:lnTo>
                  <a:lnTo>
                    <a:pt x="1047661" y="9464624"/>
                  </a:lnTo>
                  <a:lnTo>
                    <a:pt x="1064437" y="9464624"/>
                  </a:lnTo>
                  <a:lnTo>
                    <a:pt x="1072819" y="9461398"/>
                  </a:lnTo>
                  <a:lnTo>
                    <a:pt x="1234122" y="9298559"/>
                  </a:lnTo>
                  <a:lnTo>
                    <a:pt x="1395412" y="9461398"/>
                  </a:lnTo>
                  <a:lnTo>
                    <a:pt x="1403794" y="9464624"/>
                  </a:lnTo>
                  <a:lnTo>
                    <a:pt x="1420571" y="9464624"/>
                  </a:lnTo>
                  <a:lnTo>
                    <a:pt x="1428965" y="9461398"/>
                  </a:lnTo>
                  <a:lnTo>
                    <a:pt x="1435366" y="9454934"/>
                  </a:lnTo>
                  <a:lnTo>
                    <a:pt x="1442554" y="9443987"/>
                  </a:lnTo>
                  <a:lnTo>
                    <a:pt x="1444955" y="9431541"/>
                  </a:lnTo>
                  <a:lnTo>
                    <a:pt x="1442554" y="9419095"/>
                  </a:lnTo>
                  <a:lnTo>
                    <a:pt x="1435366" y="9408147"/>
                  </a:lnTo>
                  <a:lnTo>
                    <a:pt x="1280464" y="9251759"/>
                  </a:lnTo>
                  <a:lnTo>
                    <a:pt x="1435366" y="9095372"/>
                  </a:lnTo>
                  <a:lnTo>
                    <a:pt x="1442554" y="9084424"/>
                  </a:lnTo>
                  <a:lnTo>
                    <a:pt x="1444955" y="9071978"/>
                  </a:lnTo>
                  <a:close/>
                </a:path>
                <a:path w="11332844" h="9464675">
                  <a:moveTo>
                    <a:pt x="2393442" y="9071978"/>
                  </a:moveTo>
                  <a:lnTo>
                    <a:pt x="2391041" y="9059532"/>
                  </a:lnTo>
                  <a:lnTo>
                    <a:pt x="2383840" y="9048585"/>
                  </a:lnTo>
                  <a:lnTo>
                    <a:pt x="2373007" y="9041308"/>
                  </a:lnTo>
                  <a:lnTo>
                    <a:pt x="2360676" y="9038895"/>
                  </a:lnTo>
                  <a:lnTo>
                    <a:pt x="2348344" y="9041308"/>
                  </a:lnTo>
                  <a:lnTo>
                    <a:pt x="2337498" y="9048585"/>
                  </a:lnTo>
                  <a:lnTo>
                    <a:pt x="2182609" y="9204960"/>
                  </a:lnTo>
                  <a:lnTo>
                    <a:pt x="2027707" y="9048585"/>
                  </a:lnTo>
                  <a:lnTo>
                    <a:pt x="2016874" y="9041320"/>
                  </a:lnTo>
                  <a:lnTo>
                    <a:pt x="2004542" y="9038895"/>
                  </a:lnTo>
                  <a:lnTo>
                    <a:pt x="1992210" y="9041320"/>
                  </a:lnTo>
                  <a:lnTo>
                    <a:pt x="1981365" y="9048585"/>
                  </a:lnTo>
                  <a:lnTo>
                    <a:pt x="1974164" y="9059532"/>
                  </a:lnTo>
                  <a:lnTo>
                    <a:pt x="1971763" y="9071978"/>
                  </a:lnTo>
                  <a:lnTo>
                    <a:pt x="1974164" y="9084424"/>
                  </a:lnTo>
                  <a:lnTo>
                    <a:pt x="1981365" y="9095372"/>
                  </a:lnTo>
                  <a:lnTo>
                    <a:pt x="2136254" y="9251759"/>
                  </a:lnTo>
                  <a:lnTo>
                    <a:pt x="1981365" y="9408147"/>
                  </a:lnTo>
                  <a:lnTo>
                    <a:pt x="1974164" y="9419095"/>
                  </a:lnTo>
                  <a:lnTo>
                    <a:pt x="1971763" y="9431541"/>
                  </a:lnTo>
                  <a:lnTo>
                    <a:pt x="1974164" y="9443987"/>
                  </a:lnTo>
                  <a:lnTo>
                    <a:pt x="1981365" y="9454934"/>
                  </a:lnTo>
                  <a:lnTo>
                    <a:pt x="1987765" y="9461398"/>
                  </a:lnTo>
                  <a:lnTo>
                    <a:pt x="1996147" y="9464624"/>
                  </a:lnTo>
                  <a:lnTo>
                    <a:pt x="2012924" y="9464624"/>
                  </a:lnTo>
                  <a:lnTo>
                    <a:pt x="2021306" y="9461398"/>
                  </a:lnTo>
                  <a:lnTo>
                    <a:pt x="2182609" y="9298559"/>
                  </a:lnTo>
                  <a:lnTo>
                    <a:pt x="2343899" y="9461398"/>
                  </a:lnTo>
                  <a:lnTo>
                    <a:pt x="2352281" y="9464624"/>
                  </a:lnTo>
                  <a:lnTo>
                    <a:pt x="2369058" y="9464624"/>
                  </a:lnTo>
                  <a:lnTo>
                    <a:pt x="2377440" y="9461398"/>
                  </a:lnTo>
                  <a:lnTo>
                    <a:pt x="2383840" y="9454934"/>
                  </a:lnTo>
                  <a:lnTo>
                    <a:pt x="2391041" y="9443987"/>
                  </a:lnTo>
                  <a:lnTo>
                    <a:pt x="2393442" y="9431541"/>
                  </a:lnTo>
                  <a:lnTo>
                    <a:pt x="2391041" y="9419095"/>
                  </a:lnTo>
                  <a:lnTo>
                    <a:pt x="2383840" y="9408147"/>
                  </a:lnTo>
                  <a:lnTo>
                    <a:pt x="2228951" y="9251759"/>
                  </a:lnTo>
                  <a:lnTo>
                    <a:pt x="2383840" y="9095372"/>
                  </a:lnTo>
                  <a:lnTo>
                    <a:pt x="2391041" y="9084424"/>
                  </a:lnTo>
                  <a:lnTo>
                    <a:pt x="2393442" y="9071978"/>
                  </a:lnTo>
                  <a:close/>
                </a:path>
                <a:path w="11332844" h="9464675">
                  <a:moveTo>
                    <a:pt x="3416719" y="9071978"/>
                  </a:moveTo>
                  <a:lnTo>
                    <a:pt x="3414318" y="9059532"/>
                  </a:lnTo>
                  <a:lnTo>
                    <a:pt x="3407118" y="9048585"/>
                  </a:lnTo>
                  <a:lnTo>
                    <a:pt x="3396272" y="9041308"/>
                  </a:lnTo>
                  <a:lnTo>
                    <a:pt x="3383940" y="9038895"/>
                  </a:lnTo>
                  <a:lnTo>
                    <a:pt x="3371608" y="9041308"/>
                  </a:lnTo>
                  <a:lnTo>
                    <a:pt x="3360775" y="9048585"/>
                  </a:lnTo>
                  <a:lnTo>
                    <a:pt x="3205873" y="9204960"/>
                  </a:lnTo>
                  <a:lnTo>
                    <a:pt x="3050984" y="9048585"/>
                  </a:lnTo>
                  <a:lnTo>
                    <a:pt x="3040138" y="9041320"/>
                  </a:lnTo>
                  <a:lnTo>
                    <a:pt x="3027807" y="9038895"/>
                  </a:lnTo>
                  <a:lnTo>
                    <a:pt x="3015475" y="9041320"/>
                  </a:lnTo>
                  <a:lnTo>
                    <a:pt x="3004629" y="9048585"/>
                  </a:lnTo>
                  <a:lnTo>
                    <a:pt x="2997441" y="9059532"/>
                  </a:lnTo>
                  <a:lnTo>
                    <a:pt x="2995041" y="9071978"/>
                  </a:lnTo>
                  <a:lnTo>
                    <a:pt x="2997441" y="9084424"/>
                  </a:lnTo>
                  <a:lnTo>
                    <a:pt x="3004629" y="9095372"/>
                  </a:lnTo>
                  <a:lnTo>
                    <a:pt x="3159531" y="9251759"/>
                  </a:lnTo>
                  <a:lnTo>
                    <a:pt x="3004629" y="9408147"/>
                  </a:lnTo>
                  <a:lnTo>
                    <a:pt x="2997441" y="9419095"/>
                  </a:lnTo>
                  <a:lnTo>
                    <a:pt x="2995041" y="9431541"/>
                  </a:lnTo>
                  <a:lnTo>
                    <a:pt x="2997441" y="9443987"/>
                  </a:lnTo>
                  <a:lnTo>
                    <a:pt x="3004629" y="9454934"/>
                  </a:lnTo>
                  <a:lnTo>
                    <a:pt x="3011030" y="9461398"/>
                  </a:lnTo>
                  <a:lnTo>
                    <a:pt x="3019425" y="9464624"/>
                  </a:lnTo>
                  <a:lnTo>
                    <a:pt x="3036201" y="9464624"/>
                  </a:lnTo>
                  <a:lnTo>
                    <a:pt x="3044583" y="9461398"/>
                  </a:lnTo>
                  <a:lnTo>
                    <a:pt x="3205873" y="9298559"/>
                  </a:lnTo>
                  <a:lnTo>
                    <a:pt x="3367176" y="9461398"/>
                  </a:lnTo>
                  <a:lnTo>
                    <a:pt x="3375558" y="9464624"/>
                  </a:lnTo>
                  <a:lnTo>
                    <a:pt x="3392335" y="9464624"/>
                  </a:lnTo>
                  <a:lnTo>
                    <a:pt x="3400717" y="9461398"/>
                  </a:lnTo>
                  <a:lnTo>
                    <a:pt x="3407118" y="9454934"/>
                  </a:lnTo>
                  <a:lnTo>
                    <a:pt x="3414318" y="9443987"/>
                  </a:lnTo>
                  <a:lnTo>
                    <a:pt x="3416719" y="9431541"/>
                  </a:lnTo>
                  <a:lnTo>
                    <a:pt x="3414318" y="9419095"/>
                  </a:lnTo>
                  <a:lnTo>
                    <a:pt x="3407118" y="9408147"/>
                  </a:lnTo>
                  <a:lnTo>
                    <a:pt x="3252228" y="9251759"/>
                  </a:lnTo>
                  <a:lnTo>
                    <a:pt x="3407118" y="9095372"/>
                  </a:lnTo>
                  <a:lnTo>
                    <a:pt x="3414318" y="9084424"/>
                  </a:lnTo>
                  <a:lnTo>
                    <a:pt x="3416719" y="9071978"/>
                  </a:lnTo>
                  <a:close/>
                </a:path>
                <a:path w="11332844" h="9464675">
                  <a:moveTo>
                    <a:pt x="11332274" y="768184"/>
                  </a:moveTo>
                  <a:lnTo>
                    <a:pt x="11321364" y="757237"/>
                  </a:lnTo>
                  <a:lnTo>
                    <a:pt x="11319701" y="757237"/>
                  </a:lnTo>
                  <a:lnTo>
                    <a:pt x="11273079" y="763993"/>
                  </a:lnTo>
                  <a:lnTo>
                    <a:pt x="11234890" y="782281"/>
                  </a:lnTo>
                  <a:lnTo>
                    <a:pt x="11203140" y="809066"/>
                  </a:lnTo>
                  <a:lnTo>
                    <a:pt x="11175771" y="841375"/>
                  </a:lnTo>
                  <a:lnTo>
                    <a:pt x="11150765" y="876185"/>
                  </a:lnTo>
                  <a:lnTo>
                    <a:pt x="11121441" y="916571"/>
                  </a:lnTo>
                  <a:lnTo>
                    <a:pt x="11089361" y="951166"/>
                  </a:lnTo>
                  <a:lnTo>
                    <a:pt x="11050905" y="975321"/>
                  </a:lnTo>
                  <a:lnTo>
                    <a:pt x="11002429" y="984402"/>
                  </a:lnTo>
                  <a:lnTo>
                    <a:pt x="10953941" y="975321"/>
                  </a:lnTo>
                  <a:lnTo>
                    <a:pt x="10915460" y="951166"/>
                  </a:lnTo>
                  <a:lnTo>
                    <a:pt x="10883367" y="916571"/>
                  </a:lnTo>
                  <a:lnTo>
                    <a:pt x="10854030" y="876185"/>
                  </a:lnTo>
                  <a:lnTo>
                    <a:pt x="10829023" y="841375"/>
                  </a:lnTo>
                  <a:lnTo>
                    <a:pt x="10801655" y="809066"/>
                  </a:lnTo>
                  <a:lnTo>
                    <a:pt x="10770133" y="782472"/>
                  </a:lnTo>
                  <a:lnTo>
                    <a:pt x="10769892" y="782281"/>
                  </a:lnTo>
                  <a:lnTo>
                    <a:pt x="10731716" y="763993"/>
                  </a:lnTo>
                  <a:lnTo>
                    <a:pt x="10685094" y="757237"/>
                  </a:lnTo>
                  <a:lnTo>
                    <a:pt x="10638460" y="763993"/>
                  </a:lnTo>
                  <a:lnTo>
                    <a:pt x="10600284" y="782281"/>
                  </a:lnTo>
                  <a:lnTo>
                    <a:pt x="10568521" y="809066"/>
                  </a:lnTo>
                  <a:lnTo>
                    <a:pt x="10541152" y="841375"/>
                  </a:lnTo>
                  <a:lnTo>
                    <a:pt x="10516146" y="876185"/>
                  </a:lnTo>
                  <a:lnTo>
                    <a:pt x="10486847" y="916571"/>
                  </a:lnTo>
                  <a:lnTo>
                    <a:pt x="10454780" y="951166"/>
                  </a:lnTo>
                  <a:lnTo>
                    <a:pt x="10416299" y="975321"/>
                  </a:lnTo>
                  <a:lnTo>
                    <a:pt x="10367810" y="984402"/>
                  </a:lnTo>
                  <a:lnTo>
                    <a:pt x="10319321" y="975321"/>
                  </a:lnTo>
                  <a:lnTo>
                    <a:pt x="10280853" y="951166"/>
                  </a:lnTo>
                  <a:lnTo>
                    <a:pt x="10248773" y="916571"/>
                  </a:lnTo>
                  <a:lnTo>
                    <a:pt x="10219474" y="876185"/>
                  </a:lnTo>
                  <a:lnTo>
                    <a:pt x="10194468" y="841375"/>
                  </a:lnTo>
                  <a:lnTo>
                    <a:pt x="10167099" y="809066"/>
                  </a:lnTo>
                  <a:lnTo>
                    <a:pt x="10135578" y="782472"/>
                  </a:lnTo>
                  <a:lnTo>
                    <a:pt x="10135349" y="782281"/>
                  </a:lnTo>
                  <a:lnTo>
                    <a:pt x="10097160" y="763993"/>
                  </a:lnTo>
                  <a:lnTo>
                    <a:pt x="10050539" y="757237"/>
                  </a:lnTo>
                  <a:lnTo>
                    <a:pt x="10003917" y="763993"/>
                  </a:lnTo>
                  <a:lnTo>
                    <a:pt x="9965753" y="782281"/>
                  </a:lnTo>
                  <a:lnTo>
                    <a:pt x="9934016" y="809066"/>
                  </a:lnTo>
                  <a:lnTo>
                    <a:pt x="9906660" y="841375"/>
                  </a:lnTo>
                  <a:lnTo>
                    <a:pt x="9881654" y="876185"/>
                  </a:lnTo>
                  <a:lnTo>
                    <a:pt x="9852330" y="916571"/>
                  </a:lnTo>
                  <a:lnTo>
                    <a:pt x="9820250" y="951166"/>
                  </a:lnTo>
                  <a:lnTo>
                    <a:pt x="9781781" y="975321"/>
                  </a:lnTo>
                  <a:lnTo>
                    <a:pt x="9733255" y="984402"/>
                  </a:lnTo>
                  <a:lnTo>
                    <a:pt x="9684753" y="975321"/>
                  </a:lnTo>
                  <a:lnTo>
                    <a:pt x="9646298" y="951166"/>
                  </a:lnTo>
                  <a:lnTo>
                    <a:pt x="9614243" y="916571"/>
                  </a:lnTo>
                  <a:lnTo>
                    <a:pt x="9584931" y="876185"/>
                  </a:lnTo>
                  <a:lnTo>
                    <a:pt x="9559925" y="841375"/>
                  </a:lnTo>
                  <a:lnTo>
                    <a:pt x="9532556" y="809066"/>
                  </a:lnTo>
                  <a:lnTo>
                    <a:pt x="9501048" y="782472"/>
                  </a:lnTo>
                  <a:lnTo>
                    <a:pt x="9500806" y="782281"/>
                  </a:lnTo>
                  <a:lnTo>
                    <a:pt x="9462643" y="763993"/>
                  </a:lnTo>
                  <a:lnTo>
                    <a:pt x="9416047" y="757237"/>
                  </a:lnTo>
                  <a:lnTo>
                    <a:pt x="9369438" y="763993"/>
                  </a:lnTo>
                  <a:lnTo>
                    <a:pt x="9331261" y="782281"/>
                  </a:lnTo>
                  <a:lnTo>
                    <a:pt x="9299499" y="809066"/>
                  </a:lnTo>
                  <a:lnTo>
                    <a:pt x="9272118" y="841375"/>
                  </a:lnTo>
                  <a:lnTo>
                    <a:pt x="9247111" y="876185"/>
                  </a:lnTo>
                  <a:lnTo>
                    <a:pt x="9217774" y="916571"/>
                  </a:lnTo>
                  <a:lnTo>
                    <a:pt x="9185707" y="951166"/>
                  </a:lnTo>
                  <a:lnTo>
                    <a:pt x="9147251" y="975321"/>
                  </a:lnTo>
                  <a:lnTo>
                    <a:pt x="9098775" y="984402"/>
                  </a:lnTo>
                  <a:lnTo>
                    <a:pt x="9050287" y="975321"/>
                  </a:lnTo>
                  <a:lnTo>
                    <a:pt x="9011806" y="951166"/>
                  </a:lnTo>
                  <a:lnTo>
                    <a:pt x="8979738" y="916571"/>
                  </a:lnTo>
                  <a:lnTo>
                    <a:pt x="8950439" y="876185"/>
                  </a:lnTo>
                  <a:lnTo>
                    <a:pt x="8925420" y="841375"/>
                  </a:lnTo>
                  <a:lnTo>
                    <a:pt x="8898039" y="809066"/>
                  </a:lnTo>
                  <a:lnTo>
                    <a:pt x="8866276" y="782281"/>
                  </a:lnTo>
                  <a:lnTo>
                    <a:pt x="8828100" y="763993"/>
                  </a:lnTo>
                  <a:lnTo>
                    <a:pt x="8781491" y="757237"/>
                  </a:lnTo>
                  <a:lnTo>
                    <a:pt x="8779827" y="757237"/>
                  </a:lnTo>
                  <a:lnTo>
                    <a:pt x="8768931" y="768184"/>
                  </a:lnTo>
                  <a:lnTo>
                    <a:pt x="8768931" y="771525"/>
                  </a:lnTo>
                  <a:lnTo>
                    <a:pt x="8781491" y="782472"/>
                  </a:lnTo>
                  <a:lnTo>
                    <a:pt x="8829904" y="791552"/>
                  </a:lnTo>
                  <a:lnTo>
                    <a:pt x="8868385" y="815721"/>
                  </a:lnTo>
                  <a:lnTo>
                    <a:pt x="8900503" y="850303"/>
                  </a:lnTo>
                  <a:lnTo>
                    <a:pt x="8929827" y="890701"/>
                  </a:lnTo>
                  <a:lnTo>
                    <a:pt x="8954833" y="925525"/>
                  </a:lnTo>
                  <a:lnTo>
                    <a:pt x="8982202" y="957834"/>
                  </a:lnTo>
                  <a:lnTo>
                    <a:pt x="9013965" y="984618"/>
                  </a:lnTo>
                  <a:lnTo>
                    <a:pt x="9052141" y="1002893"/>
                  </a:lnTo>
                  <a:lnTo>
                    <a:pt x="9098775" y="1009650"/>
                  </a:lnTo>
                  <a:lnTo>
                    <a:pt x="9145397" y="1002893"/>
                  </a:lnTo>
                  <a:lnTo>
                    <a:pt x="9183560" y="984618"/>
                  </a:lnTo>
                  <a:lnTo>
                    <a:pt x="9183814" y="984402"/>
                  </a:lnTo>
                  <a:lnTo>
                    <a:pt x="9215298" y="957834"/>
                  </a:lnTo>
                  <a:lnTo>
                    <a:pt x="9242654" y="925525"/>
                  </a:lnTo>
                  <a:lnTo>
                    <a:pt x="9267647" y="890701"/>
                  </a:lnTo>
                  <a:lnTo>
                    <a:pt x="9296971" y="850303"/>
                  </a:lnTo>
                  <a:lnTo>
                    <a:pt x="9329052" y="815721"/>
                  </a:lnTo>
                  <a:lnTo>
                    <a:pt x="9367533" y="791552"/>
                  </a:lnTo>
                  <a:lnTo>
                    <a:pt x="9416047" y="782472"/>
                  </a:lnTo>
                  <a:lnTo>
                    <a:pt x="9464561" y="791552"/>
                  </a:lnTo>
                  <a:lnTo>
                    <a:pt x="9503004" y="815721"/>
                  </a:lnTo>
                  <a:lnTo>
                    <a:pt x="9535058" y="850303"/>
                  </a:lnTo>
                  <a:lnTo>
                    <a:pt x="9564383" y="890701"/>
                  </a:lnTo>
                  <a:lnTo>
                    <a:pt x="9589389" y="925525"/>
                  </a:lnTo>
                  <a:lnTo>
                    <a:pt x="9616757" y="957834"/>
                  </a:lnTo>
                  <a:lnTo>
                    <a:pt x="9648507" y="984618"/>
                  </a:lnTo>
                  <a:lnTo>
                    <a:pt x="9686658" y="1002893"/>
                  </a:lnTo>
                  <a:lnTo>
                    <a:pt x="9733255" y="1009650"/>
                  </a:lnTo>
                  <a:lnTo>
                    <a:pt x="9779864" y="1002893"/>
                  </a:lnTo>
                  <a:lnTo>
                    <a:pt x="9818040" y="984618"/>
                  </a:lnTo>
                  <a:lnTo>
                    <a:pt x="9849815" y="957834"/>
                  </a:lnTo>
                  <a:lnTo>
                    <a:pt x="9877184" y="925525"/>
                  </a:lnTo>
                  <a:lnTo>
                    <a:pt x="9902203" y="890701"/>
                  </a:lnTo>
                  <a:lnTo>
                    <a:pt x="9931502" y="850303"/>
                  </a:lnTo>
                  <a:lnTo>
                    <a:pt x="9963582" y="815721"/>
                  </a:lnTo>
                  <a:lnTo>
                    <a:pt x="10002050" y="791552"/>
                  </a:lnTo>
                  <a:lnTo>
                    <a:pt x="10050539" y="782472"/>
                  </a:lnTo>
                  <a:lnTo>
                    <a:pt x="10099027" y="791552"/>
                  </a:lnTo>
                  <a:lnTo>
                    <a:pt x="10137496" y="815721"/>
                  </a:lnTo>
                  <a:lnTo>
                    <a:pt x="10169576" y="850303"/>
                  </a:lnTo>
                  <a:lnTo>
                    <a:pt x="10198875" y="890701"/>
                  </a:lnTo>
                  <a:lnTo>
                    <a:pt x="10223881" y="925525"/>
                  </a:lnTo>
                  <a:lnTo>
                    <a:pt x="10251262" y="957834"/>
                  </a:lnTo>
                  <a:lnTo>
                    <a:pt x="10283038" y="984618"/>
                  </a:lnTo>
                  <a:lnTo>
                    <a:pt x="10321214" y="1002893"/>
                  </a:lnTo>
                  <a:lnTo>
                    <a:pt x="10367810" y="1009650"/>
                  </a:lnTo>
                  <a:lnTo>
                    <a:pt x="10414419" y="1002893"/>
                  </a:lnTo>
                  <a:lnTo>
                    <a:pt x="10452595" y="984618"/>
                  </a:lnTo>
                  <a:lnTo>
                    <a:pt x="10452849" y="984402"/>
                  </a:lnTo>
                  <a:lnTo>
                    <a:pt x="10484358" y="957834"/>
                  </a:lnTo>
                  <a:lnTo>
                    <a:pt x="10511739" y="925525"/>
                  </a:lnTo>
                  <a:lnTo>
                    <a:pt x="10536758" y="890701"/>
                  </a:lnTo>
                  <a:lnTo>
                    <a:pt x="10566057" y="850303"/>
                  </a:lnTo>
                  <a:lnTo>
                    <a:pt x="10598125" y="815721"/>
                  </a:lnTo>
                  <a:lnTo>
                    <a:pt x="10636606" y="791552"/>
                  </a:lnTo>
                  <a:lnTo>
                    <a:pt x="10685094" y="782472"/>
                  </a:lnTo>
                  <a:lnTo>
                    <a:pt x="10733583" y="791552"/>
                  </a:lnTo>
                  <a:lnTo>
                    <a:pt x="10772051" y="815721"/>
                  </a:lnTo>
                  <a:lnTo>
                    <a:pt x="10804119" y="850303"/>
                  </a:lnTo>
                  <a:lnTo>
                    <a:pt x="10833418" y="890701"/>
                  </a:lnTo>
                  <a:lnTo>
                    <a:pt x="10858462" y="925525"/>
                  </a:lnTo>
                  <a:lnTo>
                    <a:pt x="10885843" y="957834"/>
                  </a:lnTo>
                  <a:lnTo>
                    <a:pt x="10917619" y="984618"/>
                  </a:lnTo>
                  <a:lnTo>
                    <a:pt x="10955795" y="1002893"/>
                  </a:lnTo>
                  <a:lnTo>
                    <a:pt x="11002429" y="1009650"/>
                  </a:lnTo>
                  <a:lnTo>
                    <a:pt x="11049051" y="1002893"/>
                  </a:lnTo>
                  <a:lnTo>
                    <a:pt x="11087214" y="984618"/>
                  </a:lnTo>
                  <a:lnTo>
                    <a:pt x="11087468" y="984402"/>
                  </a:lnTo>
                  <a:lnTo>
                    <a:pt x="11118952" y="957834"/>
                  </a:lnTo>
                  <a:lnTo>
                    <a:pt x="11146307" y="925525"/>
                  </a:lnTo>
                  <a:lnTo>
                    <a:pt x="11171301" y="890701"/>
                  </a:lnTo>
                  <a:lnTo>
                    <a:pt x="11200638" y="850303"/>
                  </a:lnTo>
                  <a:lnTo>
                    <a:pt x="11232718" y="815721"/>
                  </a:lnTo>
                  <a:lnTo>
                    <a:pt x="11271187" y="791552"/>
                  </a:lnTo>
                  <a:lnTo>
                    <a:pt x="11319701" y="782472"/>
                  </a:lnTo>
                  <a:lnTo>
                    <a:pt x="11321364" y="782472"/>
                  </a:lnTo>
                  <a:lnTo>
                    <a:pt x="11322977" y="782154"/>
                  </a:lnTo>
                  <a:lnTo>
                    <a:pt x="11332274" y="771525"/>
                  </a:lnTo>
                  <a:lnTo>
                    <a:pt x="11332274" y="768184"/>
                  </a:lnTo>
                  <a:close/>
                </a:path>
                <a:path w="11332844" h="9464675">
                  <a:moveTo>
                    <a:pt x="11332274" y="389559"/>
                  </a:moveTo>
                  <a:lnTo>
                    <a:pt x="11321364" y="378612"/>
                  </a:lnTo>
                  <a:lnTo>
                    <a:pt x="11319701" y="378612"/>
                  </a:lnTo>
                  <a:lnTo>
                    <a:pt x="11273079" y="385368"/>
                  </a:lnTo>
                  <a:lnTo>
                    <a:pt x="11234890" y="403644"/>
                  </a:lnTo>
                  <a:lnTo>
                    <a:pt x="11203140" y="430428"/>
                  </a:lnTo>
                  <a:lnTo>
                    <a:pt x="11175771" y="462737"/>
                  </a:lnTo>
                  <a:lnTo>
                    <a:pt x="11150765" y="497560"/>
                  </a:lnTo>
                  <a:lnTo>
                    <a:pt x="11121415" y="538060"/>
                  </a:lnTo>
                  <a:lnTo>
                    <a:pt x="11089297" y="572643"/>
                  </a:lnTo>
                  <a:lnTo>
                    <a:pt x="11050803" y="596747"/>
                  </a:lnTo>
                  <a:lnTo>
                    <a:pt x="11002429" y="605790"/>
                  </a:lnTo>
                  <a:lnTo>
                    <a:pt x="10954017" y="596709"/>
                  </a:lnTo>
                  <a:lnTo>
                    <a:pt x="10915536" y="572541"/>
                  </a:lnTo>
                  <a:lnTo>
                    <a:pt x="10883392" y="537959"/>
                  </a:lnTo>
                  <a:lnTo>
                    <a:pt x="10854030" y="497560"/>
                  </a:lnTo>
                  <a:lnTo>
                    <a:pt x="10829112" y="462953"/>
                  </a:lnTo>
                  <a:lnTo>
                    <a:pt x="10801706" y="430593"/>
                  </a:lnTo>
                  <a:lnTo>
                    <a:pt x="10770083" y="403860"/>
                  </a:lnTo>
                  <a:lnTo>
                    <a:pt x="10769930" y="403733"/>
                  </a:lnTo>
                  <a:lnTo>
                    <a:pt x="10731754" y="385394"/>
                  </a:lnTo>
                  <a:lnTo>
                    <a:pt x="10685158" y="378612"/>
                  </a:lnTo>
                  <a:lnTo>
                    <a:pt x="10638549" y="385394"/>
                  </a:lnTo>
                  <a:lnTo>
                    <a:pt x="10600385" y="403707"/>
                  </a:lnTo>
                  <a:lnTo>
                    <a:pt x="10568559" y="430593"/>
                  </a:lnTo>
                  <a:lnTo>
                    <a:pt x="10541165" y="462953"/>
                  </a:lnTo>
                  <a:lnTo>
                    <a:pt x="10516146" y="497814"/>
                  </a:lnTo>
                  <a:lnTo>
                    <a:pt x="10486847" y="538213"/>
                  </a:lnTo>
                  <a:lnTo>
                    <a:pt x="10454780" y="572795"/>
                  </a:lnTo>
                  <a:lnTo>
                    <a:pt x="10416299" y="596950"/>
                  </a:lnTo>
                  <a:lnTo>
                    <a:pt x="10367810" y="606044"/>
                  </a:lnTo>
                  <a:lnTo>
                    <a:pt x="10319321" y="596950"/>
                  </a:lnTo>
                  <a:lnTo>
                    <a:pt x="10280853" y="572795"/>
                  </a:lnTo>
                  <a:lnTo>
                    <a:pt x="10248773" y="538213"/>
                  </a:lnTo>
                  <a:lnTo>
                    <a:pt x="10219474" y="497814"/>
                  </a:lnTo>
                  <a:lnTo>
                    <a:pt x="10194468" y="462953"/>
                  </a:lnTo>
                  <a:lnTo>
                    <a:pt x="10167112" y="430593"/>
                  </a:lnTo>
                  <a:lnTo>
                    <a:pt x="10135514" y="403860"/>
                  </a:lnTo>
                  <a:lnTo>
                    <a:pt x="10135362" y="403733"/>
                  </a:lnTo>
                  <a:lnTo>
                    <a:pt x="10097198" y="385394"/>
                  </a:lnTo>
                  <a:lnTo>
                    <a:pt x="10050602" y="378612"/>
                  </a:lnTo>
                  <a:lnTo>
                    <a:pt x="10004006" y="385368"/>
                  </a:lnTo>
                  <a:lnTo>
                    <a:pt x="9965842" y="403644"/>
                  </a:lnTo>
                  <a:lnTo>
                    <a:pt x="9934092" y="430428"/>
                  </a:lnTo>
                  <a:lnTo>
                    <a:pt x="9906724" y="462737"/>
                  </a:lnTo>
                  <a:lnTo>
                    <a:pt x="9881718" y="497560"/>
                  </a:lnTo>
                  <a:lnTo>
                    <a:pt x="9852393" y="537959"/>
                  </a:lnTo>
                  <a:lnTo>
                    <a:pt x="9820313" y="572541"/>
                  </a:lnTo>
                  <a:lnTo>
                    <a:pt x="9781845" y="596709"/>
                  </a:lnTo>
                  <a:lnTo>
                    <a:pt x="9733318" y="605790"/>
                  </a:lnTo>
                  <a:lnTo>
                    <a:pt x="9684817" y="596709"/>
                  </a:lnTo>
                  <a:lnTo>
                    <a:pt x="9646361" y="572541"/>
                  </a:lnTo>
                  <a:lnTo>
                    <a:pt x="9614306" y="537959"/>
                  </a:lnTo>
                  <a:lnTo>
                    <a:pt x="9566402" y="471766"/>
                  </a:lnTo>
                  <a:lnTo>
                    <a:pt x="9560052" y="462953"/>
                  </a:lnTo>
                  <a:lnTo>
                    <a:pt x="9532620" y="430593"/>
                  </a:lnTo>
                  <a:lnTo>
                    <a:pt x="9500984" y="403860"/>
                  </a:lnTo>
                  <a:lnTo>
                    <a:pt x="9500832" y="403733"/>
                  </a:lnTo>
                  <a:lnTo>
                    <a:pt x="9462656" y="385394"/>
                  </a:lnTo>
                  <a:lnTo>
                    <a:pt x="9416047" y="378612"/>
                  </a:lnTo>
                  <a:lnTo>
                    <a:pt x="9369450" y="385394"/>
                  </a:lnTo>
                  <a:lnTo>
                    <a:pt x="9331300" y="403707"/>
                  </a:lnTo>
                  <a:lnTo>
                    <a:pt x="9299499" y="430593"/>
                  </a:lnTo>
                  <a:lnTo>
                    <a:pt x="9272118" y="462953"/>
                  </a:lnTo>
                  <a:lnTo>
                    <a:pt x="9247111" y="497814"/>
                  </a:lnTo>
                  <a:lnTo>
                    <a:pt x="9217711" y="538213"/>
                  </a:lnTo>
                  <a:lnTo>
                    <a:pt x="9185643" y="572668"/>
                  </a:lnTo>
                  <a:lnTo>
                    <a:pt x="9147175" y="596747"/>
                  </a:lnTo>
                  <a:lnTo>
                    <a:pt x="9098775" y="605790"/>
                  </a:lnTo>
                  <a:lnTo>
                    <a:pt x="9050363" y="596747"/>
                  </a:lnTo>
                  <a:lnTo>
                    <a:pt x="9011882" y="572668"/>
                  </a:lnTo>
                  <a:lnTo>
                    <a:pt x="8979802" y="538213"/>
                  </a:lnTo>
                  <a:lnTo>
                    <a:pt x="8950439" y="497814"/>
                  </a:lnTo>
                  <a:lnTo>
                    <a:pt x="8925420" y="462953"/>
                  </a:lnTo>
                  <a:lnTo>
                    <a:pt x="8898039" y="430593"/>
                  </a:lnTo>
                  <a:lnTo>
                    <a:pt x="8866276" y="403733"/>
                  </a:lnTo>
                  <a:lnTo>
                    <a:pt x="8828100" y="385394"/>
                  </a:lnTo>
                  <a:lnTo>
                    <a:pt x="8781491" y="378612"/>
                  </a:lnTo>
                  <a:lnTo>
                    <a:pt x="8779827" y="378612"/>
                  </a:lnTo>
                  <a:lnTo>
                    <a:pt x="8768931" y="389559"/>
                  </a:lnTo>
                  <a:lnTo>
                    <a:pt x="8768931" y="392912"/>
                  </a:lnTo>
                  <a:lnTo>
                    <a:pt x="8781491" y="403860"/>
                  </a:lnTo>
                  <a:lnTo>
                    <a:pt x="8829904" y="412940"/>
                  </a:lnTo>
                  <a:lnTo>
                    <a:pt x="8868385" y="437083"/>
                  </a:lnTo>
                  <a:lnTo>
                    <a:pt x="8900503" y="471665"/>
                  </a:lnTo>
                  <a:lnTo>
                    <a:pt x="8929827" y="512013"/>
                  </a:lnTo>
                  <a:lnTo>
                    <a:pt x="8954770" y="546849"/>
                  </a:lnTo>
                  <a:lnTo>
                    <a:pt x="8982202" y="579285"/>
                  </a:lnTo>
                  <a:lnTo>
                    <a:pt x="9013965" y="606056"/>
                  </a:lnTo>
                  <a:lnTo>
                    <a:pt x="9052141" y="624293"/>
                  </a:lnTo>
                  <a:lnTo>
                    <a:pt x="9098775" y="631024"/>
                  </a:lnTo>
                  <a:lnTo>
                    <a:pt x="9145397" y="624268"/>
                  </a:lnTo>
                  <a:lnTo>
                    <a:pt x="9183560" y="605980"/>
                  </a:lnTo>
                  <a:lnTo>
                    <a:pt x="9215298" y="579183"/>
                  </a:lnTo>
                  <a:lnTo>
                    <a:pt x="9242565" y="546950"/>
                  </a:lnTo>
                  <a:lnTo>
                    <a:pt x="9267647" y="512013"/>
                  </a:lnTo>
                  <a:lnTo>
                    <a:pt x="9297010" y="471766"/>
                  </a:lnTo>
                  <a:lnTo>
                    <a:pt x="9329128" y="437184"/>
                  </a:lnTo>
                  <a:lnTo>
                    <a:pt x="9367609" y="412978"/>
                  </a:lnTo>
                  <a:lnTo>
                    <a:pt x="9416047" y="403860"/>
                  </a:lnTo>
                  <a:lnTo>
                    <a:pt x="9464472" y="412940"/>
                  </a:lnTo>
                  <a:lnTo>
                    <a:pt x="9502940" y="437083"/>
                  </a:lnTo>
                  <a:lnTo>
                    <a:pt x="9535033" y="471665"/>
                  </a:lnTo>
                  <a:lnTo>
                    <a:pt x="9564383" y="512013"/>
                  </a:lnTo>
                  <a:lnTo>
                    <a:pt x="9589389" y="546849"/>
                  </a:lnTo>
                  <a:lnTo>
                    <a:pt x="9616757" y="579183"/>
                  </a:lnTo>
                  <a:lnTo>
                    <a:pt x="9648507" y="605980"/>
                  </a:lnTo>
                  <a:lnTo>
                    <a:pt x="9686658" y="624268"/>
                  </a:lnTo>
                  <a:lnTo>
                    <a:pt x="9733267" y="631024"/>
                  </a:lnTo>
                  <a:lnTo>
                    <a:pt x="9779864" y="624268"/>
                  </a:lnTo>
                  <a:lnTo>
                    <a:pt x="9818040" y="605980"/>
                  </a:lnTo>
                  <a:lnTo>
                    <a:pt x="9849815" y="579183"/>
                  </a:lnTo>
                  <a:lnTo>
                    <a:pt x="9877107" y="546950"/>
                  </a:lnTo>
                  <a:lnTo>
                    <a:pt x="9902203" y="512013"/>
                  </a:lnTo>
                  <a:lnTo>
                    <a:pt x="9931527" y="471766"/>
                  </a:lnTo>
                  <a:lnTo>
                    <a:pt x="9963658" y="437184"/>
                  </a:lnTo>
                  <a:lnTo>
                    <a:pt x="10002152" y="412978"/>
                  </a:lnTo>
                  <a:lnTo>
                    <a:pt x="10050602" y="403860"/>
                  </a:lnTo>
                  <a:lnTo>
                    <a:pt x="10099040" y="412940"/>
                  </a:lnTo>
                  <a:lnTo>
                    <a:pt x="10137508" y="437083"/>
                  </a:lnTo>
                  <a:lnTo>
                    <a:pt x="10169614" y="471665"/>
                  </a:lnTo>
                  <a:lnTo>
                    <a:pt x="10198938" y="512013"/>
                  </a:lnTo>
                  <a:lnTo>
                    <a:pt x="10223944" y="546849"/>
                  </a:lnTo>
                  <a:lnTo>
                    <a:pt x="10251326" y="579183"/>
                  </a:lnTo>
                  <a:lnTo>
                    <a:pt x="10283101" y="605980"/>
                  </a:lnTo>
                  <a:lnTo>
                    <a:pt x="10321277" y="624268"/>
                  </a:lnTo>
                  <a:lnTo>
                    <a:pt x="10367874" y="631024"/>
                  </a:lnTo>
                  <a:lnTo>
                    <a:pt x="10414483" y="624268"/>
                  </a:lnTo>
                  <a:lnTo>
                    <a:pt x="10452544" y="606044"/>
                  </a:lnTo>
                  <a:lnTo>
                    <a:pt x="10484421" y="579183"/>
                  </a:lnTo>
                  <a:lnTo>
                    <a:pt x="10511726" y="546950"/>
                  </a:lnTo>
                  <a:lnTo>
                    <a:pt x="10536822" y="512013"/>
                  </a:lnTo>
                  <a:lnTo>
                    <a:pt x="10566108" y="471766"/>
                  </a:lnTo>
                  <a:lnTo>
                    <a:pt x="10598214" y="437184"/>
                  </a:lnTo>
                  <a:lnTo>
                    <a:pt x="10636707" y="412978"/>
                  </a:lnTo>
                  <a:lnTo>
                    <a:pt x="10685158" y="403860"/>
                  </a:lnTo>
                  <a:lnTo>
                    <a:pt x="10733583" y="412940"/>
                  </a:lnTo>
                  <a:lnTo>
                    <a:pt x="10772064" y="437083"/>
                  </a:lnTo>
                  <a:lnTo>
                    <a:pt x="10804169" y="471665"/>
                  </a:lnTo>
                  <a:lnTo>
                    <a:pt x="10833481" y="512013"/>
                  </a:lnTo>
                  <a:lnTo>
                    <a:pt x="10858525" y="546849"/>
                  </a:lnTo>
                  <a:lnTo>
                    <a:pt x="10885907" y="579183"/>
                  </a:lnTo>
                  <a:lnTo>
                    <a:pt x="10917682" y="605980"/>
                  </a:lnTo>
                  <a:lnTo>
                    <a:pt x="10955858" y="624268"/>
                  </a:lnTo>
                  <a:lnTo>
                    <a:pt x="11002493" y="631024"/>
                  </a:lnTo>
                  <a:lnTo>
                    <a:pt x="11049114" y="624268"/>
                  </a:lnTo>
                  <a:lnTo>
                    <a:pt x="11087278" y="605980"/>
                  </a:lnTo>
                  <a:lnTo>
                    <a:pt x="11119015" y="579183"/>
                  </a:lnTo>
                  <a:lnTo>
                    <a:pt x="11146282" y="546950"/>
                  </a:lnTo>
                  <a:lnTo>
                    <a:pt x="11171365" y="512013"/>
                  </a:lnTo>
                  <a:lnTo>
                    <a:pt x="11200689" y="471766"/>
                  </a:lnTo>
                  <a:lnTo>
                    <a:pt x="11232794" y="437184"/>
                  </a:lnTo>
                  <a:lnTo>
                    <a:pt x="11271263" y="412978"/>
                  </a:lnTo>
                  <a:lnTo>
                    <a:pt x="11319701" y="403860"/>
                  </a:lnTo>
                  <a:lnTo>
                    <a:pt x="11321364" y="403860"/>
                  </a:lnTo>
                  <a:lnTo>
                    <a:pt x="11322977" y="403542"/>
                  </a:lnTo>
                  <a:lnTo>
                    <a:pt x="11332274" y="392912"/>
                  </a:lnTo>
                  <a:lnTo>
                    <a:pt x="11332274" y="389559"/>
                  </a:lnTo>
                  <a:close/>
                </a:path>
                <a:path w="11332844" h="9464675">
                  <a:moveTo>
                    <a:pt x="11332274" y="10947"/>
                  </a:moveTo>
                  <a:lnTo>
                    <a:pt x="11321364" y="0"/>
                  </a:lnTo>
                  <a:lnTo>
                    <a:pt x="11319701" y="0"/>
                  </a:lnTo>
                  <a:lnTo>
                    <a:pt x="11273079" y="6756"/>
                  </a:lnTo>
                  <a:lnTo>
                    <a:pt x="11234903" y="25019"/>
                  </a:lnTo>
                  <a:lnTo>
                    <a:pt x="11203153" y="51803"/>
                  </a:lnTo>
                  <a:lnTo>
                    <a:pt x="11175797" y="84112"/>
                  </a:lnTo>
                  <a:lnTo>
                    <a:pt x="11150829" y="118948"/>
                  </a:lnTo>
                  <a:lnTo>
                    <a:pt x="11121504" y="159334"/>
                  </a:lnTo>
                  <a:lnTo>
                    <a:pt x="11089450" y="193929"/>
                  </a:lnTo>
                  <a:lnTo>
                    <a:pt x="11050994" y="218084"/>
                  </a:lnTo>
                  <a:lnTo>
                    <a:pt x="11002493" y="227164"/>
                  </a:lnTo>
                  <a:lnTo>
                    <a:pt x="10953979" y="218084"/>
                  </a:lnTo>
                  <a:lnTo>
                    <a:pt x="10915498" y="193929"/>
                  </a:lnTo>
                  <a:lnTo>
                    <a:pt x="10883417" y="159334"/>
                  </a:lnTo>
                  <a:lnTo>
                    <a:pt x="10854093" y="118948"/>
                  </a:lnTo>
                  <a:lnTo>
                    <a:pt x="10829100" y="84112"/>
                  </a:lnTo>
                  <a:lnTo>
                    <a:pt x="10801731" y="51803"/>
                  </a:lnTo>
                  <a:lnTo>
                    <a:pt x="10770248" y="25234"/>
                  </a:lnTo>
                  <a:lnTo>
                    <a:pt x="10769994" y="25019"/>
                  </a:lnTo>
                  <a:lnTo>
                    <a:pt x="10731805" y="6756"/>
                  </a:lnTo>
                  <a:lnTo>
                    <a:pt x="10685158" y="0"/>
                  </a:lnTo>
                  <a:lnTo>
                    <a:pt x="10638498" y="6756"/>
                  </a:lnTo>
                  <a:lnTo>
                    <a:pt x="10600296" y="25019"/>
                  </a:lnTo>
                  <a:lnTo>
                    <a:pt x="10568534" y="51803"/>
                  </a:lnTo>
                  <a:lnTo>
                    <a:pt x="10541191" y="84112"/>
                  </a:lnTo>
                  <a:lnTo>
                    <a:pt x="10516210" y="118948"/>
                  </a:lnTo>
                  <a:lnTo>
                    <a:pt x="10486911" y="159334"/>
                  </a:lnTo>
                  <a:lnTo>
                    <a:pt x="10454830" y="193929"/>
                  </a:lnTo>
                  <a:lnTo>
                    <a:pt x="10416362" y="218084"/>
                  </a:lnTo>
                  <a:lnTo>
                    <a:pt x="10367874" y="227164"/>
                  </a:lnTo>
                  <a:lnTo>
                    <a:pt x="10319385" y="218084"/>
                  </a:lnTo>
                  <a:lnTo>
                    <a:pt x="10280917" y="193929"/>
                  </a:lnTo>
                  <a:lnTo>
                    <a:pt x="10248836" y="159334"/>
                  </a:lnTo>
                  <a:lnTo>
                    <a:pt x="10219538" y="118948"/>
                  </a:lnTo>
                  <a:lnTo>
                    <a:pt x="10194531" y="84112"/>
                  </a:lnTo>
                  <a:lnTo>
                    <a:pt x="10167163" y="51803"/>
                  </a:lnTo>
                  <a:lnTo>
                    <a:pt x="10135667" y="25234"/>
                  </a:lnTo>
                  <a:lnTo>
                    <a:pt x="10135413" y="25019"/>
                  </a:lnTo>
                  <a:lnTo>
                    <a:pt x="10097224" y="6756"/>
                  </a:lnTo>
                  <a:lnTo>
                    <a:pt x="10050602" y="0"/>
                  </a:lnTo>
                  <a:lnTo>
                    <a:pt x="10003968" y="6756"/>
                  </a:lnTo>
                  <a:lnTo>
                    <a:pt x="9965792" y="25019"/>
                  </a:lnTo>
                  <a:lnTo>
                    <a:pt x="9934029" y="51803"/>
                  </a:lnTo>
                  <a:lnTo>
                    <a:pt x="9906660" y="84112"/>
                  </a:lnTo>
                  <a:lnTo>
                    <a:pt x="9881654" y="118948"/>
                  </a:lnTo>
                  <a:lnTo>
                    <a:pt x="9852317" y="159334"/>
                  </a:lnTo>
                  <a:lnTo>
                    <a:pt x="9820224" y="193929"/>
                  </a:lnTo>
                  <a:lnTo>
                    <a:pt x="9781756" y="218084"/>
                  </a:lnTo>
                  <a:lnTo>
                    <a:pt x="9733267" y="227164"/>
                  </a:lnTo>
                  <a:lnTo>
                    <a:pt x="9684779" y="218084"/>
                  </a:lnTo>
                  <a:lnTo>
                    <a:pt x="9646323" y="193929"/>
                  </a:lnTo>
                  <a:lnTo>
                    <a:pt x="9614256" y="159334"/>
                  </a:lnTo>
                  <a:lnTo>
                    <a:pt x="9584931" y="118948"/>
                  </a:lnTo>
                  <a:lnTo>
                    <a:pt x="9559925" y="84112"/>
                  </a:lnTo>
                  <a:lnTo>
                    <a:pt x="9532569" y="51803"/>
                  </a:lnTo>
                  <a:lnTo>
                    <a:pt x="9501099" y="25234"/>
                  </a:lnTo>
                  <a:lnTo>
                    <a:pt x="9500832" y="25019"/>
                  </a:lnTo>
                  <a:lnTo>
                    <a:pt x="9462668" y="6756"/>
                  </a:lnTo>
                  <a:lnTo>
                    <a:pt x="9416047" y="0"/>
                  </a:lnTo>
                  <a:lnTo>
                    <a:pt x="9369412" y="6756"/>
                  </a:lnTo>
                  <a:lnTo>
                    <a:pt x="9331236" y="25019"/>
                  </a:lnTo>
                  <a:lnTo>
                    <a:pt x="9299486" y="51803"/>
                  </a:lnTo>
                  <a:lnTo>
                    <a:pt x="9272118" y="84112"/>
                  </a:lnTo>
                  <a:lnTo>
                    <a:pt x="9247111" y="118948"/>
                  </a:lnTo>
                  <a:lnTo>
                    <a:pt x="9217762" y="159334"/>
                  </a:lnTo>
                  <a:lnTo>
                    <a:pt x="9185656" y="193929"/>
                  </a:lnTo>
                  <a:lnTo>
                    <a:pt x="9147200" y="218084"/>
                  </a:lnTo>
                  <a:lnTo>
                    <a:pt x="9098775" y="227164"/>
                  </a:lnTo>
                  <a:lnTo>
                    <a:pt x="9050337" y="218084"/>
                  </a:lnTo>
                  <a:lnTo>
                    <a:pt x="9011856" y="193929"/>
                  </a:lnTo>
                  <a:lnTo>
                    <a:pt x="8979751" y="159334"/>
                  </a:lnTo>
                  <a:lnTo>
                    <a:pt x="8950439" y="118948"/>
                  </a:lnTo>
                  <a:lnTo>
                    <a:pt x="8925420" y="84112"/>
                  </a:lnTo>
                  <a:lnTo>
                    <a:pt x="8898039" y="51803"/>
                  </a:lnTo>
                  <a:lnTo>
                    <a:pt x="8866276" y="25019"/>
                  </a:lnTo>
                  <a:lnTo>
                    <a:pt x="8828100" y="6756"/>
                  </a:lnTo>
                  <a:lnTo>
                    <a:pt x="8781491" y="0"/>
                  </a:lnTo>
                  <a:lnTo>
                    <a:pt x="8779827" y="0"/>
                  </a:lnTo>
                  <a:lnTo>
                    <a:pt x="8768931" y="10947"/>
                  </a:lnTo>
                  <a:lnTo>
                    <a:pt x="8768931" y="14287"/>
                  </a:lnTo>
                  <a:lnTo>
                    <a:pt x="8781491" y="25234"/>
                  </a:lnTo>
                  <a:lnTo>
                    <a:pt x="8829904" y="34315"/>
                  </a:lnTo>
                  <a:lnTo>
                    <a:pt x="8868385" y="58483"/>
                  </a:lnTo>
                  <a:lnTo>
                    <a:pt x="8900503" y="93065"/>
                  </a:lnTo>
                  <a:lnTo>
                    <a:pt x="8929827" y="133464"/>
                  </a:lnTo>
                  <a:lnTo>
                    <a:pt x="8954846" y="168287"/>
                  </a:lnTo>
                  <a:lnTo>
                    <a:pt x="8982227" y="200596"/>
                  </a:lnTo>
                  <a:lnTo>
                    <a:pt x="9013990" y="227380"/>
                  </a:lnTo>
                  <a:lnTo>
                    <a:pt x="9052166" y="245656"/>
                  </a:lnTo>
                  <a:lnTo>
                    <a:pt x="9098775" y="252412"/>
                  </a:lnTo>
                  <a:lnTo>
                    <a:pt x="9145372" y="245656"/>
                  </a:lnTo>
                  <a:lnTo>
                    <a:pt x="9183535" y="227380"/>
                  </a:lnTo>
                  <a:lnTo>
                    <a:pt x="9183789" y="227164"/>
                  </a:lnTo>
                  <a:lnTo>
                    <a:pt x="9215285" y="200596"/>
                  </a:lnTo>
                  <a:lnTo>
                    <a:pt x="9242641" y="168287"/>
                  </a:lnTo>
                  <a:lnTo>
                    <a:pt x="9267647" y="133464"/>
                  </a:lnTo>
                  <a:lnTo>
                    <a:pt x="9297010" y="93065"/>
                  </a:lnTo>
                  <a:lnTo>
                    <a:pt x="9329153" y="58483"/>
                  </a:lnTo>
                  <a:lnTo>
                    <a:pt x="9367634" y="34315"/>
                  </a:lnTo>
                  <a:lnTo>
                    <a:pt x="9416047" y="25234"/>
                  </a:lnTo>
                  <a:lnTo>
                    <a:pt x="9464446" y="34315"/>
                  </a:lnTo>
                  <a:lnTo>
                    <a:pt x="9502915" y="58483"/>
                  </a:lnTo>
                  <a:lnTo>
                    <a:pt x="9535033" y="93065"/>
                  </a:lnTo>
                  <a:lnTo>
                    <a:pt x="9564383" y="133464"/>
                  </a:lnTo>
                  <a:lnTo>
                    <a:pt x="9589376" y="168287"/>
                  </a:lnTo>
                  <a:lnTo>
                    <a:pt x="9616732" y="200596"/>
                  </a:lnTo>
                  <a:lnTo>
                    <a:pt x="9648469" y="227380"/>
                  </a:lnTo>
                  <a:lnTo>
                    <a:pt x="9686633" y="245656"/>
                  </a:lnTo>
                  <a:lnTo>
                    <a:pt x="9733267" y="252412"/>
                  </a:lnTo>
                  <a:lnTo>
                    <a:pt x="9779889" y="245656"/>
                  </a:lnTo>
                  <a:lnTo>
                    <a:pt x="9818078" y="227380"/>
                  </a:lnTo>
                  <a:lnTo>
                    <a:pt x="9818332" y="227164"/>
                  </a:lnTo>
                  <a:lnTo>
                    <a:pt x="9849841" y="200596"/>
                  </a:lnTo>
                  <a:lnTo>
                    <a:pt x="9877234" y="168287"/>
                  </a:lnTo>
                  <a:lnTo>
                    <a:pt x="9902266" y="133464"/>
                  </a:lnTo>
                  <a:lnTo>
                    <a:pt x="9931590" y="93065"/>
                  </a:lnTo>
                  <a:lnTo>
                    <a:pt x="9963709" y="58483"/>
                  </a:lnTo>
                  <a:lnTo>
                    <a:pt x="10002190" y="34315"/>
                  </a:lnTo>
                  <a:lnTo>
                    <a:pt x="10050602" y="25234"/>
                  </a:lnTo>
                  <a:lnTo>
                    <a:pt x="10099002" y="34315"/>
                  </a:lnTo>
                  <a:lnTo>
                    <a:pt x="10137457" y="58483"/>
                  </a:lnTo>
                  <a:lnTo>
                    <a:pt x="10169550" y="93065"/>
                  </a:lnTo>
                  <a:lnTo>
                    <a:pt x="10198875" y="133464"/>
                  </a:lnTo>
                  <a:lnTo>
                    <a:pt x="10223881" y="168287"/>
                  </a:lnTo>
                  <a:lnTo>
                    <a:pt x="10251249" y="200596"/>
                  </a:lnTo>
                  <a:lnTo>
                    <a:pt x="10282999" y="227380"/>
                  </a:lnTo>
                  <a:lnTo>
                    <a:pt x="10321188" y="245656"/>
                  </a:lnTo>
                  <a:lnTo>
                    <a:pt x="10367810" y="252412"/>
                  </a:lnTo>
                  <a:lnTo>
                    <a:pt x="10414444" y="245656"/>
                  </a:lnTo>
                  <a:lnTo>
                    <a:pt x="10452621" y="227380"/>
                  </a:lnTo>
                  <a:lnTo>
                    <a:pt x="10484396" y="200596"/>
                  </a:lnTo>
                  <a:lnTo>
                    <a:pt x="10511777" y="168287"/>
                  </a:lnTo>
                  <a:lnTo>
                    <a:pt x="10536822" y="133464"/>
                  </a:lnTo>
                  <a:lnTo>
                    <a:pt x="10566146" y="93065"/>
                  </a:lnTo>
                  <a:lnTo>
                    <a:pt x="10598264" y="58483"/>
                  </a:lnTo>
                  <a:lnTo>
                    <a:pt x="10636745" y="34315"/>
                  </a:lnTo>
                  <a:lnTo>
                    <a:pt x="10685158" y="25234"/>
                  </a:lnTo>
                  <a:lnTo>
                    <a:pt x="10733557" y="34315"/>
                  </a:lnTo>
                  <a:lnTo>
                    <a:pt x="10772013" y="58483"/>
                  </a:lnTo>
                  <a:lnTo>
                    <a:pt x="10804106" y="93065"/>
                  </a:lnTo>
                  <a:lnTo>
                    <a:pt x="10833418" y="133464"/>
                  </a:lnTo>
                  <a:lnTo>
                    <a:pt x="10858462" y="168287"/>
                  </a:lnTo>
                  <a:lnTo>
                    <a:pt x="10885869" y="200596"/>
                  </a:lnTo>
                  <a:lnTo>
                    <a:pt x="10917644" y="227380"/>
                  </a:lnTo>
                  <a:lnTo>
                    <a:pt x="10955820" y="245656"/>
                  </a:lnTo>
                  <a:lnTo>
                    <a:pt x="11002429" y="252412"/>
                  </a:lnTo>
                  <a:lnTo>
                    <a:pt x="11049025" y="245656"/>
                  </a:lnTo>
                  <a:lnTo>
                    <a:pt x="11087189" y="227380"/>
                  </a:lnTo>
                  <a:lnTo>
                    <a:pt x="11087443" y="227164"/>
                  </a:lnTo>
                  <a:lnTo>
                    <a:pt x="11118939" y="200596"/>
                  </a:lnTo>
                  <a:lnTo>
                    <a:pt x="11146295" y="168287"/>
                  </a:lnTo>
                  <a:lnTo>
                    <a:pt x="11171301" y="133464"/>
                  </a:lnTo>
                  <a:lnTo>
                    <a:pt x="11200663" y="93065"/>
                  </a:lnTo>
                  <a:lnTo>
                    <a:pt x="11232782" y="58483"/>
                  </a:lnTo>
                  <a:lnTo>
                    <a:pt x="11271263" y="34315"/>
                  </a:lnTo>
                  <a:lnTo>
                    <a:pt x="11319701" y="25234"/>
                  </a:lnTo>
                  <a:lnTo>
                    <a:pt x="11321364" y="25234"/>
                  </a:lnTo>
                  <a:lnTo>
                    <a:pt x="11322977" y="24917"/>
                  </a:lnTo>
                  <a:lnTo>
                    <a:pt x="11332274" y="14287"/>
                  </a:lnTo>
                  <a:lnTo>
                    <a:pt x="11332274" y="10947"/>
                  </a:lnTo>
                  <a:close/>
                </a:path>
              </a:pathLst>
            </a:custGeom>
            <a:solidFill>
              <a:srgbClr val="0A12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270287" y="3725794"/>
              <a:ext cx="5968365" cy="5118735"/>
            </a:xfrm>
            <a:custGeom>
              <a:avLst/>
              <a:gdLst/>
              <a:ahLst/>
              <a:cxnLst/>
              <a:rect l="l" t="t" r="r" b="b"/>
              <a:pathLst>
                <a:path w="5968365" h="5118734">
                  <a:moveTo>
                    <a:pt x="4214611" y="2481812"/>
                  </a:moveTo>
                  <a:lnTo>
                    <a:pt x="3937307" y="2481812"/>
                  </a:lnTo>
                  <a:lnTo>
                    <a:pt x="4805670" y="649536"/>
                  </a:lnTo>
                  <a:lnTo>
                    <a:pt x="4577982" y="546532"/>
                  </a:lnTo>
                  <a:lnTo>
                    <a:pt x="5252568" y="0"/>
                  </a:lnTo>
                  <a:lnTo>
                    <a:pt x="5261091" y="752541"/>
                  </a:lnTo>
                  <a:lnTo>
                    <a:pt x="5034569" y="752541"/>
                  </a:lnTo>
                  <a:lnTo>
                    <a:pt x="4214611" y="2481812"/>
                  </a:lnTo>
                  <a:close/>
                </a:path>
                <a:path w="5968365" h="5118734">
                  <a:moveTo>
                    <a:pt x="5262257" y="855546"/>
                  </a:moveTo>
                  <a:lnTo>
                    <a:pt x="5034569" y="752541"/>
                  </a:lnTo>
                  <a:lnTo>
                    <a:pt x="5261091" y="752541"/>
                  </a:lnTo>
                  <a:lnTo>
                    <a:pt x="5262257" y="855546"/>
                  </a:lnTo>
                  <a:close/>
                </a:path>
                <a:path w="5968365" h="5118734">
                  <a:moveTo>
                    <a:pt x="2041925" y="4209870"/>
                  </a:moveTo>
                  <a:lnTo>
                    <a:pt x="1823926" y="4085053"/>
                  </a:lnTo>
                  <a:lnTo>
                    <a:pt x="3122232" y="1766837"/>
                  </a:lnTo>
                  <a:lnTo>
                    <a:pt x="3618184" y="2201881"/>
                  </a:lnTo>
                  <a:lnTo>
                    <a:pt x="3165832" y="2201881"/>
                  </a:lnTo>
                  <a:lnTo>
                    <a:pt x="2041925" y="4209870"/>
                  </a:lnTo>
                  <a:close/>
                </a:path>
                <a:path w="5968365" h="5118734">
                  <a:moveTo>
                    <a:pt x="5058077" y="3001683"/>
                  </a:moveTo>
                  <a:lnTo>
                    <a:pt x="4390261" y="3001683"/>
                  </a:lnTo>
                  <a:lnTo>
                    <a:pt x="5074536" y="2606629"/>
                  </a:lnTo>
                  <a:lnTo>
                    <a:pt x="5074536" y="1958304"/>
                  </a:lnTo>
                  <a:lnTo>
                    <a:pt x="5968332" y="2475753"/>
                  </a:lnTo>
                  <a:lnTo>
                    <a:pt x="5058077" y="3001683"/>
                  </a:lnTo>
                  <a:close/>
                </a:path>
                <a:path w="5968365" h="5118734">
                  <a:moveTo>
                    <a:pt x="4000284" y="2933821"/>
                  </a:moveTo>
                  <a:lnTo>
                    <a:pt x="3165832" y="2201881"/>
                  </a:lnTo>
                  <a:lnTo>
                    <a:pt x="3618184" y="2201881"/>
                  </a:lnTo>
                  <a:lnTo>
                    <a:pt x="3937307" y="2481812"/>
                  </a:lnTo>
                  <a:lnTo>
                    <a:pt x="4214611" y="2481812"/>
                  </a:lnTo>
                  <a:lnTo>
                    <a:pt x="4000284" y="2933821"/>
                  </a:lnTo>
                  <a:close/>
                </a:path>
                <a:path w="5968365" h="5118734">
                  <a:moveTo>
                    <a:pt x="4095387" y="3557910"/>
                  </a:moveTo>
                  <a:lnTo>
                    <a:pt x="3414109" y="3557910"/>
                  </a:lnTo>
                  <a:lnTo>
                    <a:pt x="4098384" y="3162856"/>
                  </a:lnTo>
                  <a:lnTo>
                    <a:pt x="4098384" y="2833240"/>
                  </a:lnTo>
                  <a:lnTo>
                    <a:pt x="4390261" y="3001683"/>
                  </a:lnTo>
                  <a:lnTo>
                    <a:pt x="5058077" y="3001683"/>
                  </a:lnTo>
                  <a:lnTo>
                    <a:pt x="4095387" y="3557910"/>
                  </a:lnTo>
                  <a:close/>
                </a:path>
                <a:path w="5968365" h="5118734">
                  <a:moveTo>
                    <a:pt x="3082360" y="4143220"/>
                  </a:moveTo>
                  <a:lnTo>
                    <a:pt x="2450068" y="4143220"/>
                  </a:lnTo>
                  <a:lnTo>
                    <a:pt x="3134343" y="3748166"/>
                  </a:lnTo>
                  <a:lnTo>
                    <a:pt x="3134343" y="3396738"/>
                  </a:lnTo>
                  <a:lnTo>
                    <a:pt x="3414109" y="3557910"/>
                  </a:lnTo>
                  <a:lnTo>
                    <a:pt x="4095387" y="3557910"/>
                  </a:lnTo>
                  <a:lnTo>
                    <a:pt x="3082360" y="4143220"/>
                  </a:lnTo>
                  <a:close/>
                </a:path>
                <a:path w="5968365" h="5118734">
                  <a:moveTo>
                    <a:pt x="1393983" y="5118737"/>
                  </a:moveTo>
                  <a:lnTo>
                    <a:pt x="0" y="4312875"/>
                  </a:lnTo>
                  <a:lnTo>
                    <a:pt x="773897" y="3865713"/>
                  </a:lnTo>
                  <a:lnTo>
                    <a:pt x="773897" y="4305604"/>
                  </a:lnTo>
                  <a:lnTo>
                    <a:pt x="1459383" y="4701870"/>
                  </a:lnTo>
                  <a:lnTo>
                    <a:pt x="2115476" y="4701870"/>
                  </a:lnTo>
                  <a:lnTo>
                    <a:pt x="1393983" y="5118737"/>
                  </a:lnTo>
                  <a:close/>
                </a:path>
                <a:path w="5968365" h="5118734">
                  <a:moveTo>
                    <a:pt x="2115476" y="4701870"/>
                  </a:moveTo>
                  <a:lnTo>
                    <a:pt x="1459383" y="4701870"/>
                  </a:lnTo>
                  <a:lnTo>
                    <a:pt x="2143658" y="4306816"/>
                  </a:lnTo>
                  <a:lnTo>
                    <a:pt x="2143658" y="4069299"/>
                  </a:lnTo>
                  <a:lnTo>
                    <a:pt x="2187258" y="3991742"/>
                  </a:lnTo>
                  <a:lnTo>
                    <a:pt x="2450068" y="4143220"/>
                  </a:lnTo>
                  <a:lnTo>
                    <a:pt x="3082360" y="4143220"/>
                  </a:lnTo>
                  <a:lnTo>
                    <a:pt x="2115476" y="4701870"/>
                  </a:lnTo>
                  <a:close/>
                </a:path>
              </a:pathLst>
            </a:custGeom>
            <a:solidFill>
              <a:srgbClr val="F2F5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225298" y="6178522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4844" y="10906"/>
                  </a:moveTo>
                  <a:lnTo>
                    <a:pt x="2422" y="7270"/>
                  </a:lnTo>
                  <a:lnTo>
                    <a:pt x="0" y="0"/>
                  </a:lnTo>
                  <a:lnTo>
                    <a:pt x="12111" y="7270"/>
                  </a:lnTo>
                  <a:lnTo>
                    <a:pt x="4844" y="10906"/>
                  </a:lnTo>
                  <a:close/>
                </a:path>
              </a:pathLst>
            </a:custGeom>
            <a:solidFill>
              <a:srgbClr val="133C3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04199" y="5410226"/>
              <a:ext cx="5853277" cy="340764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057881" y="2946592"/>
              <a:ext cx="3264535" cy="4900930"/>
            </a:xfrm>
            <a:custGeom>
              <a:avLst/>
              <a:gdLst/>
              <a:ahLst/>
              <a:cxnLst/>
              <a:rect l="l" t="t" r="r" b="b"/>
              <a:pathLst>
                <a:path w="3264534" h="4900930">
                  <a:moveTo>
                    <a:pt x="3250048" y="376876"/>
                  </a:moveTo>
                  <a:lnTo>
                    <a:pt x="1943825" y="376876"/>
                  </a:lnTo>
                  <a:lnTo>
                    <a:pt x="2597823" y="0"/>
                  </a:lnTo>
                  <a:lnTo>
                    <a:pt x="3250048" y="376876"/>
                  </a:lnTo>
                  <a:close/>
                </a:path>
                <a:path w="3264534" h="4900930">
                  <a:moveTo>
                    <a:pt x="2279302" y="1903772"/>
                  </a:moveTo>
                  <a:lnTo>
                    <a:pt x="1934137" y="1705034"/>
                  </a:lnTo>
                  <a:lnTo>
                    <a:pt x="1934137" y="373241"/>
                  </a:lnTo>
                  <a:lnTo>
                    <a:pt x="1943825" y="376876"/>
                  </a:lnTo>
                  <a:lnTo>
                    <a:pt x="3250048" y="376876"/>
                  </a:lnTo>
                  <a:lnTo>
                    <a:pt x="3254243" y="379300"/>
                  </a:lnTo>
                  <a:lnTo>
                    <a:pt x="3263932" y="379300"/>
                  </a:lnTo>
                  <a:lnTo>
                    <a:pt x="3263932" y="655595"/>
                  </a:lnTo>
                  <a:lnTo>
                    <a:pt x="2561490" y="1225152"/>
                  </a:lnTo>
                  <a:lnTo>
                    <a:pt x="2791600" y="1348758"/>
                  </a:lnTo>
                  <a:lnTo>
                    <a:pt x="2530818" y="1898925"/>
                  </a:lnTo>
                  <a:lnTo>
                    <a:pt x="2288991" y="1898925"/>
                  </a:lnTo>
                  <a:lnTo>
                    <a:pt x="2279302" y="1903772"/>
                  </a:lnTo>
                  <a:close/>
                </a:path>
                <a:path w="3264534" h="4900930">
                  <a:moveTo>
                    <a:pt x="3263932" y="379300"/>
                  </a:moveTo>
                  <a:lnTo>
                    <a:pt x="3254243" y="379300"/>
                  </a:lnTo>
                  <a:lnTo>
                    <a:pt x="3263932" y="374453"/>
                  </a:lnTo>
                  <a:lnTo>
                    <a:pt x="3263932" y="379300"/>
                  </a:lnTo>
                  <a:close/>
                </a:path>
                <a:path w="3264534" h="4900930">
                  <a:moveTo>
                    <a:pt x="2601456" y="3757861"/>
                  </a:moveTo>
                  <a:lnTo>
                    <a:pt x="2297469" y="3582146"/>
                  </a:lnTo>
                  <a:lnTo>
                    <a:pt x="3257876" y="1557191"/>
                  </a:lnTo>
                  <a:lnTo>
                    <a:pt x="3263932" y="1560827"/>
                  </a:lnTo>
                  <a:lnTo>
                    <a:pt x="3263932" y="3373713"/>
                  </a:lnTo>
                  <a:lnTo>
                    <a:pt x="2601456" y="3756649"/>
                  </a:lnTo>
                  <a:lnTo>
                    <a:pt x="2601456" y="3757861"/>
                  </a:lnTo>
                  <a:close/>
                </a:path>
                <a:path w="3264534" h="4900930">
                  <a:moveTo>
                    <a:pt x="2288991" y="2409102"/>
                  </a:moveTo>
                  <a:lnTo>
                    <a:pt x="2288991" y="1898925"/>
                  </a:lnTo>
                  <a:lnTo>
                    <a:pt x="2530818" y="1898925"/>
                  </a:lnTo>
                  <a:lnTo>
                    <a:pt x="2288991" y="2409102"/>
                  </a:lnTo>
                  <a:close/>
                </a:path>
                <a:path w="3264534" h="4900930">
                  <a:moveTo>
                    <a:pt x="328209" y="3793003"/>
                  </a:moveTo>
                  <a:lnTo>
                    <a:pt x="0" y="3603959"/>
                  </a:lnTo>
                  <a:lnTo>
                    <a:pt x="6055" y="1840758"/>
                  </a:lnTo>
                  <a:lnTo>
                    <a:pt x="658842" y="1463881"/>
                  </a:lnTo>
                  <a:lnTo>
                    <a:pt x="1316472" y="1844393"/>
                  </a:lnTo>
                  <a:lnTo>
                    <a:pt x="1327372" y="1844393"/>
                  </a:lnTo>
                  <a:lnTo>
                    <a:pt x="1327372" y="2415161"/>
                  </a:lnTo>
                  <a:lnTo>
                    <a:pt x="1136018" y="2415161"/>
                  </a:lnTo>
                  <a:lnTo>
                    <a:pt x="367081" y="3788156"/>
                  </a:lnTo>
                  <a:lnTo>
                    <a:pt x="337898" y="3788156"/>
                  </a:lnTo>
                  <a:lnTo>
                    <a:pt x="328209" y="3793003"/>
                  </a:lnTo>
                  <a:close/>
                </a:path>
                <a:path w="3264534" h="4900930">
                  <a:moveTo>
                    <a:pt x="1327372" y="1844393"/>
                  </a:moveTo>
                  <a:lnTo>
                    <a:pt x="1316472" y="1844393"/>
                  </a:lnTo>
                  <a:lnTo>
                    <a:pt x="1327372" y="1838334"/>
                  </a:lnTo>
                  <a:lnTo>
                    <a:pt x="1327372" y="1844393"/>
                  </a:lnTo>
                  <a:close/>
                </a:path>
                <a:path w="3264534" h="4900930">
                  <a:moveTo>
                    <a:pt x="1327372" y="2518166"/>
                  </a:moveTo>
                  <a:lnTo>
                    <a:pt x="1136018" y="2415161"/>
                  </a:lnTo>
                  <a:lnTo>
                    <a:pt x="1327372" y="2415161"/>
                  </a:lnTo>
                  <a:lnTo>
                    <a:pt x="1327372" y="2518166"/>
                  </a:lnTo>
                  <a:close/>
                </a:path>
                <a:path w="3264534" h="4900930">
                  <a:moveTo>
                    <a:pt x="662475" y="4900609"/>
                  </a:moveTo>
                  <a:lnTo>
                    <a:pt x="408143" y="4753979"/>
                  </a:lnTo>
                  <a:lnTo>
                    <a:pt x="1324950" y="3116807"/>
                  </a:lnTo>
                  <a:lnTo>
                    <a:pt x="1324950" y="4516461"/>
                  </a:lnTo>
                  <a:lnTo>
                    <a:pt x="662475" y="4899397"/>
                  </a:lnTo>
                  <a:lnTo>
                    <a:pt x="662475" y="4900609"/>
                  </a:lnTo>
                  <a:close/>
                </a:path>
                <a:path w="3264534" h="4900930">
                  <a:moveTo>
                    <a:pt x="337898" y="3840264"/>
                  </a:moveTo>
                  <a:lnTo>
                    <a:pt x="337898" y="3788156"/>
                  </a:lnTo>
                  <a:lnTo>
                    <a:pt x="367081" y="3788156"/>
                  </a:lnTo>
                  <a:lnTo>
                    <a:pt x="337898" y="3840264"/>
                  </a:lnTo>
                  <a:close/>
                </a:path>
              </a:pathLst>
            </a:custGeom>
            <a:solidFill>
              <a:srgbClr val="AFC1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063562" y="4469852"/>
              <a:ext cx="3283585" cy="3936365"/>
            </a:xfrm>
            <a:custGeom>
              <a:avLst/>
              <a:gdLst/>
              <a:ahLst/>
              <a:cxnLst/>
              <a:rect l="l" t="t" r="r" b="b"/>
              <a:pathLst>
                <a:path w="3283584" h="3936365">
                  <a:moveTo>
                    <a:pt x="2309579" y="319921"/>
                  </a:moveTo>
                  <a:lnTo>
                    <a:pt x="2186046" y="248423"/>
                  </a:lnTo>
                  <a:lnTo>
                    <a:pt x="2614778" y="0"/>
                  </a:lnTo>
                  <a:lnTo>
                    <a:pt x="3159313" y="315073"/>
                  </a:lnTo>
                  <a:lnTo>
                    <a:pt x="2319268" y="315073"/>
                  </a:lnTo>
                  <a:lnTo>
                    <a:pt x="2309579" y="319921"/>
                  </a:lnTo>
                  <a:close/>
                </a:path>
                <a:path w="3283584" h="3936365">
                  <a:moveTo>
                    <a:pt x="2965999" y="1554768"/>
                  </a:moveTo>
                  <a:lnTo>
                    <a:pt x="2339857" y="1005812"/>
                  </a:lnTo>
                  <a:lnTo>
                    <a:pt x="2319268" y="994906"/>
                  </a:lnTo>
                  <a:lnTo>
                    <a:pt x="2319268" y="315073"/>
                  </a:lnTo>
                  <a:lnTo>
                    <a:pt x="3159313" y="315073"/>
                  </a:lnTo>
                  <a:lnTo>
                    <a:pt x="3272409" y="380512"/>
                  </a:lnTo>
                  <a:lnTo>
                    <a:pt x="3283309" y="380512"/>
                  </a:lnTo>
                  <a:lnTo>
                    <a:pt x="3283309" y="885842"/>
                  </a:lnTo>
                  <a:lnTo>
                    <a:pt x="2965999" y="1554768"/>
                  </a:lnTo>
                  <a:close/>
                </a:path>
                <a:path w="3283584" h="3936365">
                  <a:moveTo>
                    <a:pt x="3283309" y="380512"/>
                  </a:moveTo>
                  <a:lnTo>
                    <a:pt x="3272409" y="380512"/>
                  </a:lnTo>
                  <a:lnTo>
                    <a:pt x="3283309" y="375664"/>
                  </a:lnTo>
                  <a:lnTo>
                    <a:pt x="3283309" y="380512"/>
                  </a:lnTo>
                  <a:close/>
                </a:path>
                <a:path w="3283584" h="3936365">
                  <a:moveTo>
                    <a:pt x="2620834" y="2793250"/>
                  </a:moveTo>
                  <a:lnTo>
                    <a:pt x="2319269" y="2618748"/>
                  </a:lnTo>
                  <a:lnTo>
                    <a:pt x="2319269" y="1593546"/>
                  </a:lnTo>
                  <a:lnTo>
                    <a:pt x="2378613" y="1488117"/>
                  </a:lnTo>
                  <a:lnTo>
                    <a:pt x="3214276" y="2221270"/>
                  </a:lnTo>
                  <a:lnTo>
                    <a:pt x="3283310" y="2221270"/>
                  </a:lnTo>
                  <a:lnTo>
                    <a:pt x="3283310" y="2409102"/>
                  </a:lnTo>
                  <a:lnTo>
                    <a:pt x="2620834" y="2792038"/>
                  </a:lnTo>
                  <a:lnTo>
                    <a:pt x="2620834" y="2793250"/>
                  </a:lnTo>
                  <a:close/>
                </a:path>
                <a:path w="3283584" h="3936365">
                  <a:moveTo>
                    <a:pt x="3283310" y="2221270"/>
                  </a:moveTo>
                  <a:lnTo>
                    <a:pt x="3214276" y="2221270"/>
                  </a:lnTo>
                  <a:lnTo>
                    <a:pt x="3283310" y="2077063"/>
                  </a:lnTo>
                  <a:lnTo>
                    <a:pt x="3283310" y="2221270"/>
                  </a:lnTo>
                  <a:close/>
                </a:path>
                <a:path w="3283584" h="3936365">
                  <a:moveTo>
                    <a:pt x="1315917" y="2268531"/>
                  </a:moveTo>
                  <a:lnTo>
                    <a:pt x="9688" y="2268531"/>
                  </a:lnTo>
                  <a:lnTo>
                    <a:pt x="662475" y="1890442"/>
                  </a:lnTo>
                  <a:lnTo>
                    <a:pt x="1315917" y="2268531"/>
                  </a:lnTo>
                  <a:close/>
                </a:path>
                <a:path w="3283584" h="3936365">
                  <a:moveTo>
                    <a:pt x="667319" y="3935998"/>
                  </a:moveTo>
                  <a:lnTo>
                    <a:pt x="0" y="3550639"/>
                  </a:lnTo>
                  <a:lnTo>
                    <a:pt x="0" y="2264895"/>
                  </a:lnTo>
                  <a:lnTo>
                    <a:pt x="9688" y="2268531"/>
                  </a:lnTo>
                  <a:lnTo>
                    <a:pt x="1315917" y="2268531"/>
                  </a:lnTo>
                  <a:lnTo>
                    <a:pt x="1320106" y="2270954"/>
                  </a:lnTo>
                  <a:lnTo>
                    <a:pt x="1329794" y="2270954"/>
                  </a:lnTo>
                  <a:lnTo>
                    <a:pt x="1329794" y="2318215"/>
                  </a:lnTo>
                  <a:lnTo>
                    <a:pt x="810230" y="3245259"/>
                  </a:lnTo>
                  <a:lnTo>
                    <a:pt x="1020962" y="3357959"/>
                  </a:lnTo>
                  <a:lnTo>
                    <a:pt x="1255917" y="3492471"/>
                  </a:lnTo>
                  <a:lnTo>
                    <a:pt x="1329794" y="3492471"/>
                  </a:lnTo>
                  <a:lnTo>
                    <a:pt x="1329794" y="3551850"/>
                  </a:lnTo>
                  <a:lnTo>
                    <a:pt x="667319" y="3934786"/>
                  </a:lnTo>
                  <a:lnTo>
                    <a:pt x="667319" y="3935998"/>
                  </a:lnTo>
                  <a:close/>
                </a:path>
                <a:path w="3283584" h="3936365">
                  <a:moveTo>
                    <a:pt x="1329794" y="2270954"/>
                  </a:moveTo>
                  <a:lnTo>
                    <a:pt x="1320106" y="2270954"/>
                  </a:lnTo>
                  <a:lnTo>
                    <a:pt x="1329794" y="2266107"/>
                  </a:lnTo>
                  <a:lnTo>
                    <a:pt x="1329794" y="2270954"/>
                  </a:lnTo>
                  <a:close/>
                </a:path>
                <a:path w="3283584" h="3936365">
                  <a:moveTo>
                    <a:pt x="1329794" y="3492471"/>
                  </a:moveTo>
                  <a:lnTo>
                    <a:pt x="1255917" y="3492471"/>
                  </a:lnTo>
                  <a:lnTo>
                    <a:pt x="1329794" y="3361595"/>
                  </a:lnTo>
                  <a:lnTo>
                    <a:pt x="1329794" y="3492471"/>
                  </a:lnTo>
                  <a:close/>
                </a:path>
              </a:pathLst>
            </a:custGeom>
            <a:solidFill>
              <a:srgbClr val="94A6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249699" y="2923567"/>
              <a:ext cx="6007100" cy="6057900"/>
            </a:xfrm>
            <a:custGeom>
              <a:avLst/>
              <a:gdLst/>
              <a:ahLst/>
              <a:cxnLst/>
              <a:rect l="l" t="t" r="r" b="b"/>
              <a:pathLst>
                <a:path w="6007100" h="6057900">
                  <a:moveTo>
                    <a:pt x="3762907" y="1692915"/>
                  </a:moveTo>
                  <a:lnTo>
                    <a:pt x="3724152" y="1692915"/>
                  </a:lnTo>
                  <a:lnTo>
                    <a:pt x="3724152" y="393842"/>
                  </a:lnTo>
                  <a:lnTo>
                    <a:pt x="4406005" y="0"/>
                  </a:lnTo>
                  <a:lnTo>
                    <a:pt x="4485702" y="46049"/>
                  </a:lnTo>
                  <a:lnTo>
                    <a:pt x="4406005" y="46049"/>
                  </a:lnTo>
                  <a:lnTo>
                    <a:pt x="3791974" y="399901"/>
                  </a:lnTo>
                  <a:lnTo>
                    <a:pt x="3846626" y="431408"/>
                  </a:lnTo>
                  <a:lnTo>
                    <a:pt x="3762907" y="431408"/>
                  </a:lnTo>
                  <a:lnTo>
                    <a:pt x="3762907" y="1692915"/>
                  </a:lnTo>
                  <a:close/>
                </a:path>
                <a:path w="6007100" h="6057900">
                  <a:moveTo>
                    <a:pt x="4495643" y="757388"/>
                  </a:moveTo>
                  <a:lnTo>
                    <a:pt x="4412060" y="757388"/>
                  </a:lnTo>
                  <a:lnTo>
                    <a:pt x="5023669" y="403536"/>
                  </a:lnTo>
                  <a:lnTo>
                    <a:pt x="4406005" y="46049"/>
                  </a:lnTo>
                  <a:lnTo>
                    <a:pt x="4485702" y="46049"/>
                  </a:lnTo>
                  <a:lnTo>
                    <a:pt x="5093914" y="397477"/>
                  </a:lnTo>
                  <a:lnTo>
                    <a:pt x="5093914" y="437467"/>
                  </a:lnTo>
                  <a:lnTo>
                    <a:pt x="5052736" y="437467"/>
                  </a:lnTo>
                  <a:lnTo>
                    <a:pt x="4495643" y="757388"/>
                  </a:lnTo>
                  <a:close/>
                </a:path>
                <a:path w="6007100" h="6057900">
                  <a:moveTo>
                    <a:pt x="4390261" y="1231484"/>
                  </a:moveTo>
                  <a:lnTo>
                    <a:pt x="4390261" y="792531"/>
                  </a:lnTo>
                  <a:lnTo>
                    <a:pt x="3762908" y="431408"/>
                  </a:lnTo>
                  <a:lnTo>
                    <a:pt x="3846626" y="431408"/>
                  </a:lnTo>
                  <a:lnTo>
                    <a:pt x="4412060" y="757388"/>
                  </a:lnTo>
                  <a:lnTo>
                    <a:pt x="4495643" y="757388"/>
                  </a:lnTo>
                  <a:lnTo>
                    <a:pt x="4430227" y="794955"/>
                  </a:lnTo>
                  <a:lnTo>
                    <a:pt x="4430227" y="1199080"/>
                  </a:lnTo>
                  <a:lnTo>
                    <a:pt x="4390261" y="1231484"/>
                  </a:lnTo>
                  <a:close/>
                </a:path>
                <a:path w="6007100" h="6057900">
                  <a:moveTo>
                    <a:pt x="4774803" y="1232423"/>
                  </a:moveTo>
                  <a:lnTo>
                    <a:pt x="4390261" y="1232423"/>
                  </a:lnTo>
                  <a:lnTo>
                    <a:pt x="4430227" y="1199704"/>
                  </a:lnTo>
                  <a:lnTo>
                    <a:pt x="4430227" y="1199080"/>
                  </a:lnTo>
                  <a:lnTo>
                    <a:pt x="5052736" y="694374"/>
                  </a:lnTo>
                  <a:lnTo>
                    <a:pt x="5052736" y="437467"/>
                  </a:lnTo>
                  <a:lnTo>
                    <a:pt x="5093914" y="437467"/>
                  </a:lnTo>
                  <a:lnTo>
                    <a:pt x="5093914" y="673773"/>
                  </a:lnTo>
                  <a:lnTo>
                    <a:pt x="5079380" y="673773"/>
                  </a:lnTo>
                  <a:lnTo>
                    <a:pt x="5294957" y="788896"/>
                  </a:lnTo>
                  <a:lnTo>
                    <a:pt x="5295532" y="842216"/>
                  </a:lnTo>
                  <a:lnTo>
                    <a:pt x="5254991" y="842216"/>
                  </a:lnTo>
                  <a:lnTo>
                    <a:pt x="4774803" y="1232423"/>
                  </a:lnTo>
                  <a:close/>
                </a:path>
                <a:path w="6007100" h="6057900">
                  <a:moveTo>
                    <a:pt x="5093914" y="681044"/>
                  </a:moveTo>
                  <a:lnTo>
                    <a:pt x="5079380" y="673773"/>
                  </a:lnTo>
                  <a:lnTo>
                    <a:pt x="5093914" y="673773"/>
                  </a:lnTo>
                  <a:lnTo>
                    <a:pt x="5093914" y="681044"/>
                  </a:lnTo>
                  <a:close/>
                </a:path>
                <a:path w="6007100" h="6057900">
                  <a:moveTo>
                    <a:pt x="5303967" y="1625053"/>
                  </a:moveTo>
                  <a:lnTo>
                    <a:pt x="5263469" y="1625053"/>
                  </a:lnTo>
                  <a:lnTo>
                    <a:pt x="5254991" y="842216"/>
                  </a:lnTo>
                  <a:lnTo>
                    <a:pt x="5295532" y="842216"/>
                  </a:lnTo>
                  <a:lnTo>
                    <a:pt x="5303967" y="1625053"/>
                  </a:lnTo>
                  <a:close/>
                </a:path>
                <a:path w="6007100" h="6057900">
                  <a:moveTo>
                    <a:pt x="4390261" y="1232423"/>
                  </a:moveTo>
                  <a:lnTo>
                    <a:pt x="4390261" y="1231484"/>
                  </a:lnTo>
                  <a:lnTo>
                    <a:pt x="4430227" y="1199080"/>
                  </a:lnTo>
                  <a:lnTo>
                    <a:pt x="4430227" y="1199704"/>
                  </a:lnTo>
                  <a:lnTo>
                    <a:pt x="4390261" y="1232423"/>
                  </a:lnTo>
                  <a:close/>
                </a:path>
                <a:path w="6007100" h="6057900">
                  <a:moveTo>
                    <a:pt x="4716754" y="1729270"/>
                  </a:moveTo>
                  <a:lnTo>
                    <a:pt x="4430227" y="1729270"/>
                  </a:lnTo>
                  <a:lnTo>
                    <a:pt x="4599782" y="1371782"/>
                  </a:lnTo>
                  <a:lnTo>
                    <a:pt x="4430227" y="1279684"/>
                  </a:lnTo>
                  <a:lnTo>
                    <a:pt x="4427805" y="1279684"/>
                  </a:lnTo>
                  <a:lnTo>
                    <a:pt x="4369672" y="1248176"/>
                  </a:lnTo>
                  <a:lnTo>
                    <a:pt x="4390261" y="1231484"/>
                  </a:lnTo>
                  <a:lnTo>
                    <a:pt x="4390261" y="1232423"/>
                  </a:lnTo>
                  <a:lnTo>
                    <a:pt x="4774803" y="1232423"/>
                  </a:lnTo>
                  <a:lnTo>
                    <a:pt x="4636115" y="1345122"/>
                  </a:lnTo>
                  <a:lnTo>
                    <a:pt x="4852903" y="1442068"/>
                  </a:lnTo>
                  <a:lnTo>
                    <a:pt x="4844426" y="1460245"/>
                  </a:lnTo>
                  <a:lnTo>
                    <a:pt x="4716754" y="1729270"/>
                  </a:lnTo>
                  <a:close/>
                </a:path>
                <a:path w="6007100" h="6057900">
                  <a:moveTo>
                    <a:pt x="4390260" y="1815061"/>
                  </a:moveTo>
                  <a:lnTo>
                    <a:pt x="4390260" y="1260295"/>
                  </a:lnTo>
                  <a:lnTo>
                    <a:pt x="4427805" y="1279684"/>
                  </a:lnTo>
                  <a:lnTo>
                    <a:pt x="4430227" y="1279684"/>
                  </a:lnTo>
                  <a:lnTo>
                    <a:pt x="4430227" y="1729270"/>
                  </a:lnTo>
                  <a:lnTo>
                    <a:pt x="4716754" y="1729270"/>
                  </a:lnTo>
                  <a:lnTo>
                    <a:pt x="4696626" y="1771684"/>
                  </a:lnTo>
                  <a:lnTo>
                    <a:pt x="4410849" y="1771684"/>
                  </a:lnTo>
                  <a:lnTo>
                    <a:pt x="4390260" y="1815061"/>
                  </a:lnTo>
                  <a:close/>
                </a:path>
                <a:path w="6007100" h="6057900">
                  <a:moveTo>
                    <a:pt x="1823926" y="3590629"/>
                  </a:moveTo>
                  <a:lnTo>
                    <a:pt x="1786381" y="3590629"/>
                  </a:lnTo>
                  <a:lnTo>
                    <a:pt x="1786381" y="1856511"/>
                  </a:lnTo>
                  <a:lnTo>
                    <a:pt x="2468234" y="1462669"/>
                  </a:lnTo>
                  <a:lnTo>
                    <a:pt x="2549920" y="1509930"/>
                  </a:lnTo>
                  <a:lnTo>
                    <a:pt x="2465812" y="1509930"/>
                  </a:lnTo>
                  <a:lnTo>
                    <a:pt x="1852992" y="1863782"/>
                  </a:lnTo>
                  <a:lnTo>
                    <a:pt x="1907537" y="1895290"/>
                  </a:lnTo>
                  <a:lnTo>
                    <a:pt x="1823926" y="1895290"/>
                  </a:lnTo>
                  <a:lnTo>
                    <a:pt x="1823926" y="3590629"/>
                  </a:lnTo>
                  <a:close/>
                </a:path>
                <a:path w="6007100" h="6057900">
                  <a:moveTo>
                    <a:pt x="2556662" y="2221270"/>
                  </a:moveTo>
                  <a:lnTo>
                    <a:pt x="2471868" y="2221270"/>
                  </a:lnTo>
                  <a:lnTo>
                    <a:pt x="3083477" y="1867418"/>
                  </a:lnTo>
                  <a:lnTo>
                    <a:pt x="2465812" y="1509930"/>
                  </a:lnTo>
                  <a:lnTo>
                    <a:pt x="2549920" y="1509930"/>
                  </a:lnTo>
                  <a:lnTo>
                    <a:pt x="3002332" y="1771684"/>
                  </a:lnTo>
                  <a:lnTo>
                    <a:pt x="3081810" y="1771684"/>
                  </a:lnTo>
                  <a:lnTo>
                    <a:pt x="3039877" y="1795920"/>
                  </a:lnTo>
                  <a:lnTo>
                    <a:pt x="3152510" y="1861359"/>
                  </a:lnTo>
                  <a:lnTo>
                    <a:pt x="3152510" y="1901349"/>
                  </a:lnTo>
                  <a:lnTo>
                    <a:pt x="3113754" y="1901349"/>
                  </a:lnTo>
                  <a:lnTo>
                    <a:pt x="2556662" y="2221270"/>
                  </a:lnTo>
                  <a:close/>
                </a:path>
                <a:path w="6007100" h="6057900">
                  <a:moveTo>
                    <a:pt x="3081810" y="1771684"/>
                  </a:moveTo>
                  <a:lnTo>
                    <a:pt x="3002332" y="1771684"/>
                  </a:lnTo>
                  <a:lnTo>
                    <a:pt x="3431064" y="1523260"/>
                  </a:lnTo>
                  <a:lnTo>
                    <a:pt x="3512710" y="1570521"/>
                  </a:lnTo>
                  <a:lnTo>
                    <a:pt x="3429853" y="1570521"/>
                  </a:lnTo>
                  <a:lnTo>
                    <a:pt x="3081810" y="1771684"/>
                  </a:lnTo>
                  <a:close/>
                </a:path>
                <a:path w="6007100" h="6057900">
                  <a:moveTo>
                    <a:pt x="4059763" y="3702117"/>
                  </a:moveTo>
                  <a:lnTo>
                    <a:pt x="4013607" y="3702117"/>
                  </a:lnTo>
                  <a:lnTo>
                    <a:pt x="5045469" y="1526896"/>
                  </a:lnTo>
                  <a:lnTo>
                    <a:pt x="5163888" y="1580216"/>
                  </a:lnTo>
                  <a:lnTo>
                    <a:pt x="5066058" y="1580216"/>
                  </a:lnTo>
                  <a:lnTo>
                    <a:pt x="4425383" y="2930186"/>
                  </a:lnTo>
                  <a:lnTo>
                    <a:pt x="4430227" y="2930186"/>
                  </a:lnTo>
                  <a:lnTo>
                    <a:pt x="4430227" y="3005319"/>
                  </a:lnTo>
                  <a:lnTo>
                    <a:pt x="4389049" y="3005319"/>
                  </a:lnTo>
                  <a:lnTo>
                    <a:pt x="4116550" y="3580934"/>
                  </a:lnTo>
                  <a:lnTo>
                    <a:pt x="4116550" y="3589417"/>
                  </a:lnTo>
                  <a:lnTo>
                    <a:pt x="4196204" y="3635466"/>
                  </a:lnTo>
                  <a:lnTo>
                    <a:pt x="4118973" y="3635466"/>
                  </a:lnTo>
                  <a:lnTo>
                    <a:pt x="4118973" y="3648797"/>
                  </a:lnTo>
                  <a:lnTo>
                    <a:pt x="4085062" y="3648797"/>
                  </a:lnTo>
                  <a:lnTo>
                    <a:pt x="4076584" y="3665762"/>
                  </a:lnTo>
                  <a:lnTo>
                    <a:pt x="4076584" y="3666665"/>
                  </a:lnTo>
                  <a:lnTo>
                    <a:pt x="4059763" y="3702117"/>
                  </a:lnTo>
                  <a:close/>
                </a:path>
                <a:path w="6007100" h="6057900">
                  <a:moveTo>
                    <a:pt x="3519491" y="2281861"/>
                  </a:moveTo>
                  <a:lnTo>
                    <a:pt x="3435909" y="2281861"/>
                  </a:lnTo>
                  <a:lnTo>
                    <a:pt x="4047518" y="1928009"/>
                  </a:lnTo>
                  <a:lnTo>
                    <a:pt x="3429853" y="1570521"/>
                  </a:lnTo>
                  <a:lnTo>
                    <a:pt x="3512710" y="1570521"/>
                  </a:lnTo>
                  <a:lnTo>
                    <a:pt x="3724152" y="1692915"/>
                  </a:lnTo>
                  <a:lnTo>
                    <a:pt x="3762907" y="1692915"/>
                  </a:lnTo>
                  <a:lnTo>
                    <a:pt x="3762907" y="1715940"/>
                  </a:lnTo>
                  <a:lnTo>
                    <a:pt x="4116550" y="1920738"/>
                  </a:lnTo>
                  <a:lnTo>
                    <a:pt x="4116550" y="1961940"/>
                  </a:lnTo>
                  <a:lnTo>
                    <a:pt x="4076584" y="1961940"/>
                  </a:lnTo>
                  <a:lnTo>
                    <a:pt x="3519491" y="2281861"/>
                  </a:lnTo>
                  <a:close/>
                </a:path>
                <a:path w="6007100" h="6057900">
                  <a:moveTo>
                    <a:pt x="4513701" y="3744530"/>
                  </a:moveTo>
                  <a:lnTo>
                    <a:pt x="4430227" y="3744530"/>
                  </a:lnTo>
                  <a:lnTo>
                    <a:pt x="5053947" y="3384619"/>
                  </a:lnTo>
                  <a:lnTo>
                    <a:pt x="5053947" y="1606876"/>
                  </a:lnTo>
                  <a:lnTo>
                    <a:pt x="5066058" y="1580216"/>
                  </a:lnTo>
                  <a:lnTo>
                    <a:pt x="5163888" y="1580216"/>
                  </a:lnTo>
                  <a:lnTo>
                    <a:pt x="5193493" y="1593546"/>
                  </a:lnTo>
                  <a:lnTo>
                    <a:pt x="5092702" y="1593546"/>
                  </a:lnTo>
                  <a:lnTo>
                    <a:pt x="5092702" y="2737506"/>
                  </a:lnTo>
                  <a:lnTo>
                    <a:pt x="5172396" y="2783555"/>
                  </a:lnTo>
                  <a:lnTo>
                    <a:pt x="5095125" y="2783555"/>
                  </a:lnTo>
                  <a:lnTo>
                    <a:pt x="5095125" y="3408856"/>
                  </a:lnTo>
                  <a:lnTo>
                    <a:pt x="4513701" y="3744530"/>
                  </a:lnTo>
                  <a:close/>
                </a:path>
                <a:path w="6007100" h="6057900">
                  <a:moveTo>
                    <a:pt x="5304646" y="1688068"/>
                  </a:moveTo>
                  <a:lnTo>
                    <a:pt x="5092702" y="1593546"/>
                  </a:lnTo>
                  <a:lnTo>
                    <a:pt x="5193493" y="1593546"/>
                  </a:lnTo>
                  <a:lnTo>
                    <a:pt x="5263469" y="1625053"/>
                  </a:lnTo>
                  <a:lnTo>
                    <a:pt x="5303967" y="1625053"/>
                  </a:lnTo>
                  <a:lnTo>
                    <a:pt x="5304646" y="1688068"/>
                  </a:lnTo>
                  <a:close/>
                </a:path>
                <a:path w="6007100" h="6057900">
                  <a:moveTo>
                    <a:pt x="4390260" y="1815309"/>
                  </a:moveTo>
                  <a:lnTo>
                    <a:pt x="4390260" y="1815061"/>
                  </a:lnTo>
                  <a:lnTo>
                    <a:pt x="4410849" y="1771684"/>
                  </a:lnTo>
                  <a:lnTo>
                    <a:pt x="4390260" y="1815309"/>
                  </a:lnTo>
                  <a:close/>
                </a:path>
                <a:path w="6007100" h="6057900">
                  <a:moveTo>
                    <a:pt x="4675922" y="1815309"/>
                  </a:moveTo>
                  <a:lnTo>
                    <a:pt x="4390260" y="1815309"/>
                  </a:lnTo>
                  <a:lnTo>
                    <a:pt x="4410849" y="1771684"/>
                  </a:lnTo>
                  <a:lnTo>
                    <a:pt x="4696626" y="1771684"/>
                  </a:lnTo>
                  <a:lnTo>
                    <a:pt x="4675922" y="1815309"/>
                  </a:lnTo>
                  <a:close/>
                </a:path>
                <a:path w="6007100" h="6057900">
                  <a:moveTo>
                    <a:pt x="4065744" y="3101053"/>
                  </a:moveTo>
                  <a:lnTo>
                    <a:pt x="3779863" y="3101053"/>
                  </a:lnTo>
                  <a:lnTo>
                    <a:pt x="4390260" y="1815061"/>
                  </a:lnTo>
                  <a:lnTo>
                    <a:pt x="4390260" y="1815309"/>
                  </a:lnTo>
                  <a:lnTo>
                    <a:pt x="4675922" y="1815309"/>
                  </a:lnTo>
                  <a:lnTo>
                    <a:pt x="4065744" y="3101053"/>
                  </a:lnTo>
                  <a:close/>
                </a:path>
                <a:path w="6007100" h="6057900">
                  <a:moveTo>
                    <a:pt x="2459533" y="3828146"/>
                  </a:moveTo>
                  <a:lnTo>
                    <a:pt x="2164247" y="3828146"/>
                  </a:lnTo>
                  <a:lnTo>
                    <a:pt x="2451279" y="3315545"/>
                  </a:lnTo>
                  <a:lnTo>
                    <a:pt x="2451279" y="2256413"/>
                  </a:lnTo>
                  <a:lnTo>
                    <a:pt x="1823926" y="1895290"/>
                  </a:lnTo>
                  <a:lnTo>
                    <a:pt x="1907537" y="1895290"/>
                  </a:lnTo>
                  <a:lnTo>
                    <a:pt x="2471868" y="2221270"/>
                  </a:lnTo>
                  <a:lnTo>
                    <a:pt x="2556662" y="2221270"/>
                  </a:lnTo>
                  <a:lnTo>
                    <a:pt x="2491246" y="2258836"/>
                  </a:lnTo>
                  <a:lnTo>
                    <a:pt x="2491246" y="3242836"/>
                  </a:lnTo>
                  <a:lnTo>
                    <a:pt x="2490034" y="3245260"/>
                  </a:lnTo>
                  <a:lnTo>
                    <a:pt x="2785955" y="3245260"/>
                  </a:lnTo>
                  <a:lnTo>
                    <a:pt x="2459533" y="3828146"/>
                  </a:lnTo>
                  <a:close/>
                </a:path>
                <a:path w="6007100" h="6057900">
                  <a:moveTo>
                    <a:pt x="3153721" y="2552097"/>
                  </a:moveTo>
                  <a:lnTo>
                    <a:pt x="3113754" y="2530285"/>
                  </a:lnTo>
                  <a:lnTo>
                    <a:pt x="3113754" y="1901349"/>
                  </a:lnTo>
                  <a:lnTo>
                    <a:pt x="3152510" y="1901349"/>
                  </a:lnTo>
                  <a:lnTo>
                    <a:pt x="3152510" y="2119477"/>
                  </a:lnTo>
                  <a:lnTo>
                    <a:pt x="3234992" y="2166738"/>
                  </a:lnTo>
                  <a:lnTo>
                    <a:pt x="3153721" y="2166738"/>
                  </a:lnTo>
                  <a:lnTo>
                    <a:pt x="3153721" y="2552097"/>
                  </a:lnTo>
                  <a:close/>
                </a:path>
                <a:path w="6007100" h="6057900">
                  <a:moveTo>
                    <a:pt x="4076584" y="2474541"/>
                  </a:moveTo>
                  <a:lnTo>
                    <a:pt x="4076584" y="1961940"/>
                  </a:lnTo>
                  <a:lnTo>
                    <a:pt x="4116550" y="1961940"/>
                  </a:lnTo>
                  <a:lnTo>
                    <a:pt x="4116550" y="2389713"/>
                  </a:lnTo>
                  <a:lnTo>
                    <a:pt x="4076584" y="2474541"/>
                  </a:lnTo>
                  <a:close/>
                </a:path>
                <a:path w="6007100" h="6057900">
                  <a:moveTo>
                    <a:pt x="3454075" y="2781132"/>
                  </a:moveTo>
                  <a:lnTo>
                    <a:pt x="3415320" y="2781132"/>
                  </a:lnTo>
                  <a:lnTo>
                    <a:pt x="3415320" y="2317004"/>
                  </a:lnTo>
                  <a:lnTo>
                    <a:pt x="3153721" y="2166738"/>
                  </a:lnTo>
                  <a:lnTo>
                    <a:pt x="3234992" y="2166738"/>
                  </a:lnTo>
                  <a:lnTo>
                    <a:pt x="3435909" y="2281861"/>
                  </a:lnTo>
                  <a:lnTo>
                    <a:pt x="3519491" y="2281861"/>
                  </a:lnTo>
                  <a:lnTo>
                    <a:pt x="3454075" y="2319427"/>
                  </a:lnTo>
                  <a:lnTo>
                    <a:pt x="3454075" y="2781132"/>
                  </a:lnTo>
                  <a:close/>
                </a:path>
                <a:path w="6007100" h="6057900">
                  <a:moveTo>
                    <a:pt x="2785955" y="3245260"/>
                  </a:moveTo>
                  <a:lnTo>
                    <a:pt x="2490034" y="3245260"/>
                  </a:lnTo>
                  <a:lnTo>
                    <a:pt x="2941777" y="2438186"/>
                  </a:lnTo>
                  <a:lnTo>
                    <a:pt x="3153721" y="2552097"/>
                  </a:lnTo>
                  <a:lnTo>
                    <a:pt x="3207701" y="2599358"/>
                  </a:lnTo>
                  <a:lnTo>
                    <a:pt x="3147666" y="2599358"/>
                  </a:lnTo>
                  <a:lnTo>
                    <a:pt x="2785955" y="3245260"/>
                  </a:lnTo>
                  <a:close/>
                </a:path>
                <a:path w="6007100" h="6057900">
                  <a:moveTo>
                    <a:pt x="3963951" y="3315545"/>
                  </a:moveTo>
                  <a:lnTo>
                    <a:pt x="3147666" y="2599358"/>
                  </a:lnTo>
                  <a:lnTo>
                    <a:pt x="3207701" y="2599358"/>
                  </a:lnTo>
                  <a:lnTo>
                    <a:pt x="3415320" y="2781132"/>
                  </a:lnTo>
                  <a:lnTo>
                    <a:pt x="3454075" y="2781132"/>
                  </a:lnTo>
                  <a:lnTo>
                    <a:pt x="3454075" y="2815063"/>
                  </a:lnTo>
                  <a:lnTo>
                    <a:pt x="3779863" y="3101053"/>
                  </a:lnTo>
                  <a:lnTo>
                    <a:pt x="4065744" y="3101053"/>
                  </a:lnTo>
                  <a:lnTo>
                    <a:pt x="3963951" y="3315545"/>
                  </a:lnTo>
                  <a:close/>
                </a:path>
                <a:path w="6007100" h="6057900">
                  <a:moveTo>
                    <a:pt x="1692340" y="5896727"/>
                  </a:moveTo>
                  <a:lnTo>
                    <a:pt x="1414572" y="5896727"/>
                  </a:lnTo>
                  <a:lnTo>
                    <a:pt x="5951377" y="3277979"/>
                  </a:lnTo>
                  <a:lnTo>
                    <a:pt x="5095125" y="2783555"/>
                  </a:lnTo>
                  <a:lnTo>
                    <a:pt x="5172396" y="2783555"/>
                  </a:lnTo>
                  <a:lnTo>
                    <a:pt x="6007088" y="3265861"/>
                  </a:lnTo>
                  <a:lnTo>
                    <a:pt x="6007088" y="3404008"/>
                  </a:lnTo>
                  <a:lnTo>
                    <a:pt x="1692340" y="5896727"/>
                  </a:lnTo>
                  <a:close/>
                </a:path>
                <a:path w="6007100" h="6057900">
                  <a:moveTo>
                    <a:pt x="4430227" y="2930186"/>
                  </a:moveTo>
                  <a:lnTo>
                    <a:pt x="4425383" y="2930186"/>
                  </a:lnTo>
                  <a:lnTo>
                    <a:pt x="4430227" y="2920491"/>
                  </a:lnTo>
                  <a:lnTo>
                    <a:pt x="4430227" y="2930186"/>
                  </a:lnTo>
                  <a:close/>
                </a:path>
                <a:path w="6007100" h="6057900">
                  <a:moveTo>
                    <a:pt x="2100809" y="4983013"/>
                  </a:moveTo>
                  <a:lnTo>
                    <a:pt x="2054037" y="4983013"/>
                  </a:lnTo>
                  <a:lnTo>
                    <a:pt x="3180366" y="2971388"/>
                  </a:lnTo>
                  <a:lnTo>
                    <a:pt x="3253603" y="3035615"/>
                  </a:lnTo>
                  <a:lnTo>
                    <a:pt x="3192476" y="3035615"/>
                  </a:lnTo>
                  <a:lnTo>
                    <a:pt x="3153721" y="3104688"/>
                  </a:lnTo>
                  <a:lnTo>
                    <a:pt x="3152510" y="3104688"/>
                  </a:lnTo>
                  <a:lnTo>
                    <a:pt x="3152510" y="3176186"/>
                  </a:lnTo>
                  <a:lnTo>
                    <a:pt x="3113754" y="3176186"/>
                  </a:lnTo>
                  <a:lnTo>
                    <a:pt x="2491246" y="4287427"/>
                  </a:lnTo>
                  <a:lnTo>
                    <a:pt x="2491246" y="4358925"/>
                  </a:lnTo>
                  <a:lnTo>
                    <a:pt x="2451279" y="4358925"/>
                  </a:lnTo>
                  <a:lnTo>
                    <a:pt x="2227224" y="4758826"/>
                  </a:lnTo>
                  <a:lnTo>
                    <a:pt x="2287949" y="4793969"/>
                  </a:lnTo>
                  <a:lnTo>
                    <a:pt x="2207847" y="4793969"/>
                  </a:lnTo>
                  <a:lnTo>
                    <a:pt x="2164247" y="4871525"/>
                  </a:lnTo>
                  <a:lnTo>
                    <a:pt x="2164247" y="4943023"/>
                  </a:lnTo>
                  <a:lnTo>
                    <a:pt x="2123069" y="4943023"/>
                  </a:lnTo>
                  <a:lnTo>
                    <a:pt x="2100809" y="4983013"/>
                  </a:lnTo>
                  <a:close/>
                </a:path>
                <a:path w="6007100" h="6057900">
                  <a:moveTo>
                    <a:pt x="4509502" y="3746954"/>
                  </a:moveTo>
                  <a:lnTo>
                    <a:pt x="4389049" y="3746954"/>
                  </a:lnTo>
                  <a:lnTo>
                    <a:pt x="4389049" y="3005319"/>
                  </a:lnTo>
                  <a:lnTo>
                    <a:pt x="4430227" y="3005319"/>
                  </a:lnTo>
                  <a:lnTo>
                    <a:pt x="4430227" y="3744530"/>
                  </a:lnTo>
                  <a:lnTo>
                    <a:pt x="4513701" y="3744530"/>
                  </a:lnTo>
                  <a:lnTo>
                    <a:pt x="4509502" y="3746954"/>
                  </a:lnTo>
                  <a:close/>
                </a:path>
                <a:path w="6007100" h="6057900">
                  <a:moveTo>
                    <a:pt x="3529153" y="4305604"/>
                  </a:moveTo>
                  <a:lnTo>
                    <a:pt x="3414109" y="4305604"/>
                  </a:lnTo>
                  <a:lnTo>
                    <a:pt x="3414109" y="3230718"/>
                  </a:lnTo>
                  <a:lnTo>
                    <a:pt x="3192476" y="3035615"/>
                  </a:lnTo>
                  <a:lnTo>
                    <a:pt x="3253603" y="3035615"/>
                  </a:lnTo>
                  <a:lnTo>
                    <a:pt x="3488513" y="3241624"/>
                  </a:lnTo>
                  <a:lnTo>
                    <a:pt x="3427431" y="3241624"/>
                  </a:lnTo>
                  <a:lnTo>
                    <a:pt x="3454075" y="3265861"/>
                  </a:lnTo>
                  <a:lnTo>
                    <a:pt x="3454075" y="4304393"/>
                  </a:lnTo>
                  <a:lnTo>
                    <a:pt x="3531251" y="4304393"/>
                  </a:lnTo>
                  <a:lnTo>
                    <a:pt x="3529153" y="4305604"/>
                  </a:lnTo>
                  <a:close/>
                </a:path>
                <a:path w="6007100" h="6057900">
                  <a:moveTo>
                    <a:pt x="2569310" y="4888491"/>
                  </a:moveTo>
                  <a:lnTo>
                    <a:pt x="2491246" y="4888491"/>
                  </a:lnTo>
                  <a:lnTo>
                    <a:pt x="3113754" y="4528579"/>
                  </a:lnTo>
                  <a:lnTo>
                    <a:pt x="3113754" y="3176186"/>
                  </a:lnTo>
                  <a:lnTo>
                    <a:pt x="3152510" y="3176186"/>
                  </a:lnTo>
                  <a:lnTo>
                    <a:pt x="3152510" y="4155338"/>
                  </a:lnTo>
                  <a:lnTo>
                    <a:pt x="3228458" y="4198964"/>
                  </a:lnTo>
                  <a:lnTo>
                    <a:pt x="3154932" y="4198964"/>
                  </a:lnTo>
                  <a:lnTo>
                    <a:pt x="3154932" y="4550392"/>
                  </a:lnTo>
                  <a:lnTo>
                    <a:pt x="2569310" y="4888491"/>
                  </a:lnTo>
                  <a:close/>
                </a:path>
                <a:path w="6007100" h="6057900">
                  <a:moveTo>
                    <a:pt x="4028140" y="3768767"/>
                  </a:moveTo>
                  <a:lnTo>
                    <a:pt x="3427431" y="3241624"/>
                  </a:lnTo>
                  <a:lnTo>
                    <a:pt x="3488513" y="3241624"/>
                  </a:lnTo>
                  <a:lnTo>
                    <a:pt x="4013607" y="3702117"/>
                  </a:lnTo>
                  <a:lnTo>
                    <a:pt x="4059763" y="3702117"/>
                  </a:lnTo>
                  <a:lnTo>
                    <a:pt x="4028140" y="3768767"/>
                  </a:lnTo>
                  <a:close/>
                </a:path>
                <a:path w="6007100" h="6057900">
                  <a:moveTo>
                    <a:pt x="1413361" y="6057899"/>
                  </a:moveTo>
                  <a:lnTo>
                    <a:pt x="1403672" y="6051840"/>
                  </a:lnTo>
                  <a:lnTo>
                    <a:pt x="0" y="5241131"/>
                  </a:lnTo>
                  <a:lnTo>
                    <a:pt x="0" y="5104195"/>
                  </a:lnTo>
                  <a:lnTo>
                    <a:pt x="796907" y="4643702"/>
                  </a:lnTo>
                  <a:lnTo>
                    <a:pt x="796907" y="3806333"/>
                  </a:lnTo>
                  <a:lnTo>
                    <a:pt x="1478760" y="3412491"/>
                  </a:lnTo>
                  <a:lnTo>
                    <a:pt x="1560374" y="3459752"/>
                  </a:lnTo>
                  <a:lnTo>
                    <a:pt x="1476338" y="3459752"/>
                  </a:lnTo>
                  <a:lnTo>
                    <a:pt x="862307" y="3814816"/>
                  </a:lnTo>
                  <a:lnTo>
                    <a:pt x="915035" y="3845112"/>
                  </a:lnTo>
                  <a:lnTo>
                    <a:pt x="834452" y="3845112"/>
                  </a:lnTo>
                  <a:lnTo>
                    <a:pt x="834452" y="4690964"/>
                  </a:lnTo>
                  <a:lnTo>
                    <a:pt x="794485" y="4690964"/>
                  </a:lnTo>
                  <a:lnTo>
                    <a:pt x="60555" y="5115102"/>
                  </a:lnTo>
                  <a:lnTo>
                    <a:pt x="1414572" y="5896727"/>
                  </a:lnTo>
                  <a:lnTo>
                    <a:pt x="1692340" y="5896727"/>
                  </a:lnTo>
                  <a:lnTo>
                    <a:pt x="1413361" y="6057899"/>
                  </a:lnTo>
                  <a:close/>
                </a:path>
                <a:path w="6007100" h="6057900">
                  <a:moveTo>
                    <a:pt x="1565977" y="4171092"/>
                  </a:moveTo>
                  <a:lnTo>
                    <a:pt x="1482394" y="4171092"/>
                  </a:lnTo>
                  <a:lnTo>
                    <a:pt x="2094003" y="3817240"/>
                  </a:lnTo>
                  <a:lnTo>
                    <a:pt x="1476338" y="3459752"/>
                  </a:lnTo>
                  <a:lnTo>
                    <a:pt x="1560374" y="3459752"/>
                  </a:lnTo>
                  <a:lnTo>
                    <a:pt x="1786381" y="3590629"/>
                  </a:lnTo>
                  <a:lnTo>
                    <a:pt x="1823926" y="3590629"/>
                  </a:lnTo>
                  <a:lnTo>
                    <a:pt x="1823926" y="3614865"/>
                  </a:lnTo>
                  <a:lnTo>
                    <a:pt x="2164247" y="3811181"/>
                  </a:lnTo>
                  <a:lnTo>
                    <a:pt x="2164247" y="3828146"/>
                  </a:lnTo>
                  <a:lnTo>
                    <a:pt x="2459533" y="3828146"/>
                  </a:lnTo>
                  <a:lnTo>
                    <a:pt x="2446639" y="3851171"/>
                  </a:lnTo>
                  <a:lnTo>
                    <a:pt x="2123069" y="3851171"/>
                  </a:lnTo>
                  <a:lnTo>
                    <a:pt x="1565977" y="4171092"/>
                  </a:lnTo>
                  <a:close/>
                </a:path>
                <a:path w="6007100" h="6057900">
                  <a:moveTo>
                    <a:pt x="4410850" y="3803910"/>
                  </a:moveTo>
                  <a:lnTo>
                    <a:pt x="4118973" y="3635466"/>
                  </a:lnTo>
                  <a:lnTo>
                    <a:pt x="4196204" y="3635466"/>
                  </a:lnTo>
                  <a:lnTo>
                    <a:pt x="4389049" y="3746954"/>
                  </a:lnTo>
                  <a:lnTo>
                    <a:pt x="4509502" y="3746954"/>
                  </a:lnTo>
                  <a:lnTo>
                    <a:pt x="4410850" y="3803910"/>
                  </a:lnTo>
                  <a:close/>
                </a:path>
                <a:path w="6007100" h="6057900">
                  <a:moveTo>
                    <a:pt x="4076584" y="3666665"/>
                  </a:moveTo>
                  <a:lnTo>
                    <a:pt x="4076584" y="3665762"/>
                  </a:lnTo>
                  <a:lnTo>
                    <a:pt x="4085062" y="3648797"/>
                  </a:lnTo>
                  <a:lnTo>
                    <a:pt x="4076584" y="3666665"/>
                  </a:lnTo>
                  <a:close/>
                </a:path>
                <a:path w="6007100" h="6057900">
                  <a:moveTo>
                    <a:pt x="3531251" y="4304393"/>
                  </a:moveTo>
                  <a:lnTo>
                    <a:pt x="3454075" y="4304393"/>
                  </a:lnTo>
                  <a:lnTo>
                    <a:pt x="4076584" y="3944481"/>
                  </a:lnTo>
                  <a:lnTo>
                    <a:pt x="4076584" y="3666665"/>
                  </a:lnTo>
                  <a:lnTo>
                    <a:pt x="4085062" y="3648797"/>
                  </a:lnTo>
                  <a:lnTo>
                    <a:pt x="4118973" y="3648797"/>
                  </a:lnTo>
                  <a:lnTo>
                    <a:pt x="4118973" y="3965082"/>
                  </a:lnTo>
                  <a:lnTo>
                    <a:pt x="3531251" y="4304393"/>
                  </a:lnTo>
                  <a:close/>
                </a:path>
                <a:path w="6007100" h="6057900">
                  <a:moveTo>
                    <a:pt x="1578626" y="5447140"/>
                  </a:moveTo>
                  <a:lnTo>
                    <a:pt x="1461805" y="5447140"/>
                  </a:lnTo>
                  <a:lnTo>
                    <a:pt x="1461805" y="4206235"/>
                  </a:lnTo>
                  <a:lnTo>
                    <a:pt x="834452" y="3845112"/>
                  </a:lnTo>
                  <a:lnTo>
                    <a:pt x="915035" y="3845112"/>
                  </a:lnTo>
                  <a:lnTo>
                    <a:pt x="1482394" y="4171092"/>
                  </a:lnTo>
                  <a:lnTo>
                    <a:pt x="1565977" y="4171092"/>
                  </a:lnTo>
                  <a:lnTo>
                    <a:pt x="1500560" y="4208659"/>
                  </a:lnTo>
                  <a:lnTo>
                    <a:pt x="1500560" y="5444717"/>
                  </a:lnTo>
                  <a:lnTo>
                    <a:pt x="1582823" y="5444717"/>
                  </a:lnTo>
                  <a:lnTo>
                    <a:pt x="1578626" y="5447140"/>
                  </a:lnTo>
                  <a:close/>
                </a:path>
                <a:path w="6007100" h="6057900">
                  <a:moveTo>
                    <a:pt x="2123069" y="3899644"/>
                  </a:moveTo>
                  <a:lnTo>
                    <a:pt x="2123069" y="3851171"/>
                  </a:lnTo>
                  <a:lnTo>
                    <a:pt x="2446639" y="3851171"/>
                  </a:lnTo>
                  <a:lnTo>
                    <a:pt x="2428995" y="3882678"/>
                  </a:lnTo>
                  <a:lnTo>
                    <a:pt x="2132758" y="3882678"/>
                  </a:lnTo>
                  <a:lnTo>
                    <a:pt x="2123069" y="3899644"/>
                  </a:lnTo>
                  <a:close/>
                </a:path>
                <a:path w="6007100" h="6057900">
                  <a:moveTo>
                    <a:pt x="2069780" y="5038757"/>
                  </a:moveTo>
                  <a:lnTo>
                    <a:pt x="1834826" y="4904244"/>
                  </a:lnTo>
                  <a:lnTo>
                    <a:pt x="1624093" y="4791545"/>
                  </a:lnTo>
                  <a:lnTo>
                    <a:pt x="2132758" y="3882678"/>
                  </a:lnTo>
                  <a:lnTo>
                    <a:pt x="2428995" y="3882678"/>
                  </a:lnTo>
                  <a:lnTo>
                    <a:pt x="1871159" y="4878796"/>
                  </a:lnTo>
                  <a:lnTo>
                    <a:pt x="2054037" y="4983013"/>
                  </a:lnTo>
                  <a:lnTo>
                    <a:pt x="2100809" y="4983013"/>
                  </a:lnTo>
                  <a:lnTo>
                    <a:pt x="2069780" y="5038757"/>
                  </a:lnTo>
                  <a:close/>
                </a:path>
                <a:path w="6007100" h="6057900">
                  <a:moveTo>
                    <a:pt x="3434698" y="4360136"/>
                  </a:moveTo>
                  <a:lnTo>
                    <a:pt x="3154932" y="4198964"/>
                  </a:lnTo>
                  <a:lnTo>
                    <a:pt x="3228458" y="4198964"/>
                  </a:lnTo>
                  <a:lnTo>
                    <a:pt x="3414109" y="4305604"/>
                  </a:lnTo>
                  <a:lnTo>
                    <a:pt x="3529153" y="4305604"/>
                  </a:lnTo>
                  <a:lnTo>
                    <a:pt x="3434698" y="4360136"/>
                  </a:lnTo>
                  <a:close/>
                </a:path>
                <a:path w="6007100" h="6057900">
                  <a:moveTo>
                    <a:pt x="2569310" y="4888491"/>
                  </a:moveTo>
                  <a:lnTo>
                    <a:pt x="2451279" y="4888491"/>
                  </a:lnTo>
                  <a:lnTo>
                    <a:pt x="2451279" y="4358925"/>
                  </a:lnTo>
                  <a:lnTo>
                    <a:pt x="2491246" y="4358925"/>
                  </a:lnTo>
                  <a:lnTo>
                    <a:pt x="2491246" y="4888491"/>
                  </a:lnTo>
                  <a:lnTo>
                    <a:pt x="2569310" y="4888491"/>
                  </a:lnTo>
                  <a:close/>
                </a:path>
                <a:path w="6007100" h="6057900">
                  <a:moveTo>
                    <a:pt x="1479972" y="5504097"/>
                  </a:moveTo>
                  <a:lnTo>
                    <a:pt x="794485" y="5107831"/>
                  </a:lnTo>
                  <a:lnTo>
                    <a:pt x="794485" y="4690964"/>
                  </a:lnTo>
                  <a:lnTo>
                    <a:pt x="834452" y="4690964"/>
                  </a:lnTo>
                  <a:lnTo>
                    <a:pt x="834452" y="5084806"/>
                  </a:lnTo>
                  <a:lnTo>
                    <a:pt x="1461805" y="5447140"/>
                  </a:lnTo>
                  <a:lnTo>
                    <a:pt x="1578626" y="5447140"/>
                  </a:lnTo>
                  <a:lnTo>
                    <a:pt x="1479972" y="5504097"/>
                  </a:lnTo>
                  <a:close/>
                </a:path>
                <a:path w="6007100" h="6057900">
                  <a:moveTo>
                    <a:pt x="2470657" y="4945447"/>
                  </a:moveTo>
                  <a:lnTo>
                    <a:pt x="2207847" y="4793969"/>
                  </a:lnTo>
                  <a:lnTo>
                    <a:pt x="2287949" y="4793969"/>
                  </a:lnTo>
                  <a:lnTo>
                    <a:pt x="2451279" y="4888491"/>
                  </a:lnTo>
                  <a:lnTo>
                    <a:pt x="2569310" y="4888491"/>
                  </a:lnTo>
                  <a:lnTo>
                    <a:pt x="2470657" y="4945447"/>
                  </a:lnTo>
                  <a:close/>
                </a:path>
                <a:path w="6007100" h="6057900">
                  <a:moveTo>
                    <a:pt x="1582823" y="5444717"/>
                  </a:moveTo>
                  <a:lnTo>
                    <a:pt x="1500560" y="5444717"/>
                  </a:lnTo>
                  <a:lnTo>
                    <a:pt x="2123069" y="5084806"/>
                  </a:lnTo>
                  <a:lnTo>
                    <a:pt x="2123069" y="4943023"/>
                  </a:lnTo>
                  <a:lnTo>
                    <a:pt x="2164247" y="4943023"/>
                  </a:lnTo>
                  <a:lnTo>
                    <a:pt x="2164247" y="5109043"/>
                  </a:lnTo>
                  <a:lnTo>
                    <a:pt x="1582823" y="5444717"/>
                  </a:lnTo>
                  <a:close/>
                </a:path>
              </a:pathLst>
            </a:custGeom>
            <a:solidFill>
              <a:srgbClr val="133C3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60856" y="1596767"/>
            <a:ext cx="7929880" cy="1366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55"/>
              <a:t>6</a:t>
            </a:r>
            <a:r>
              <a:rPr dirty="0" spc="-114"/>
              <a:t> </a:t>
            </a:r>
            <a:r>
              <a:rPr dirty="0" spc="385"/>
              <a:t>PARAMETERS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43098" y="4148304"/>
            <a:ext cx="11327130" cy="3728720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417195" indent="-405130">
              <a:lnSpc>
                <a:spcPct val="100000"/>
              </a:lnSpc>
              <a:spcBef>
                <a:spcPts val="755"/>
              </a:spcBef>
              <a:buAutoNum type="arabicPeriod"/>
              <a:tabLst>
                <a:tab pos="417830" algn="l"/>
              </a:tabLst>
            </a:pPr>
            <a:r>
              <a:rPr dirty="0" sz="3500" spc="50">
                <a:solidFill>
                  <a:srgbClr val="0A1220"/>
                </a:solidFill>
                <a:latin typeface="Tahoma"/>
                <a:cs typeface="Tahoma"/>
              </a:rPr>
              <a:t>past</a:t>
            </a:r>
            <a:r>
              <a:rPr dirty="0" sz="3500" spc="-19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3500">
                <a:solidFill>
                  <a:srgbClr val="0A1220"/>
                </a:solidFill>
                <a:latin typeface="Tahoma"/>
                <a:cs typeface="Tahoma"/>
              </a:rPr>
              <a:t>seven</a:t>
            </a:r>
            <a:r>
              <a:rPr dirty="0" sz="3500" spc="-19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3500" spc="20">
                <a:solidFill>
                  <a:srgbClr val="0A1220"/>
                </a:solidFill>
                <a:latin typeface="Tahoma"/>
                <a:cs typeface="Tahoma"/>
              </a:rPr>
              <a:t>day</a:t>
            </a:r>
            <a:r>
              <a:rPr dirty="0" sz="3500" spc="-19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3500" spc="35">
                <a:solidFill>
                  <a:srgbClr val="0A1220"/>
                </a:solidFill>
                <a:latin typeface="Tahoma"/>
                <a:cs typeface="Tahoma"/>
              </a:rPr>
              <a:t>sales</a:t>
            </a:r>
            <a:endParaRPr sz="3500">
              <a:latin typeface="Tahoma"/>
              <a:cs typeface="Tahoma"/>
            </a:endParaRPr>
          </a:p>
          <a:p>
            <a:pPr marL="417195" indent="-405130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417830" algn="l"/>
              </a:tabLst>
            </a:pPr>
            <a:r>
              <a:rPr dirty="0" sz="3500" spc="20">
                <a:solidFill>
                  <a:srgbClr val="0A1220"/>
                </a:solidFill>
                <a:latin typeface="Tahoma"/>
                <a:cs typeface="Tahoma"/>
              </a:rPr>
              <a:t>day</a:t>
            </a:r>
            <a:r>
              <a:rPr dirty="0" sz="3500" spc="-19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3500" spc="10">
                <a:solidFill>
                  <a:srgbClr val="0A1220"/>
                </a:solidFill>
                <a:latin typeface="Tahoma"/>
                <a:cs typeface="Tahoma"/>
              </a:rPr>
              <a:t>of</a:t>
            </a:r>
            <a:r>
              <a:rPr dirty="0" sz="3500" spc="-19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3500" spc="30">
                <a:solidFill>
                  <a:srgbClr val="0A1220"/>
                </a:solidFill>
                <a:latin typeface="Tahoma"/>
                <a:cs typeface="Tahoma"/>
              </a:rPr>
              <a:t>the</a:t>
            </a:r>
            <a:r>
              <a:rPr dirty="0" sz="3500" spc="-19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3500" spc="10">
                <a:solidFill>
                  <a:srgbClr val="0A1220"/>
                </a:solidFill>
                <a:latin typeface="Tahoma"/>
                <a:cs typeface="Tahoma"/>
              </a:rPr>
              <a:t>week</a:t>
            </a:r>
            <a:endParaRPr sz="3500">
              <a:latin typeface="Tahoma"/>
              <a:cs typeface="Tahoma"/>
            </a:endParaRPr>
          </a:p>
          <a:p>
            <a:pPr marL="417195" indent="-405130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417830" algn="l"/>
              </a:tabLst>
            </a:pPr>
            <a:r>
              <a:rPr dirty="0" sz="3500" spc="50">
                <a:solidFill>
                  <a:srgbClr val="0A1220"/>
                </a:solidFill>
                <a:latin typeface="Tahoma"/>
                <a:cs typeface="Tahoma"/>
              </a:rPr>
              <a:t>date</a:t>
            </a:r>
            <a:r>
              <a:rPr dirty="0" sz="3500" spc="-18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3500" spc="-220">
                <a:solidFill>
                  <a:srgbClr val="0A1220"/>
                </a:solidFill>
                <a:latin typeface="Tahoma"/>
                <a:cs typeface="Tahoma"/>
              </a:rPr>
              <a:t>–</a:t>
            </a:r>
            <a:r>
              <a:rPr dirty="0" sz="3500" spc="-17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3500" spc="30">
                <a:solidFill>
                  <a:srgbClr val="0A1220"/>
                </a:solidFill>
                <a:latin typeface="Tahoma"/>
                <a:cs typeface="Tahoma"/>
              </a:rPr>
              <a:t>the</a:t>
            </a:r>
            <a:r>
              <a:rPr dirty="0" sz="3500" spc="-18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3500" spc="50">
                <a:solidFill>
                  <a:srgbClr val="0A1220"/>
                </a:solidFill>
                <a:latin typeface="Tahoma"/>
                <a:cs typeface="Tahoma"/>
              </a:rPr>
              <a:t>date</a:t>
            </a:r>
            <a:r>
              <a:rPr dirty="0" sz="3500" spc="-17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3500" spc="-5">
                <a:solidFill>
                  <a:srgbClr val="0A1220"/>
                </a:solidFill>
                <a:latin typeface="Tahoma"/>
                <a:cs typeface="Tahoma"/>
              </a:rPr>
              <a:t>was</a:t>
            </a:r>
            <a:r>
              <a:rPr dirty="0" sz="3500" spc="-18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3500" spc="55">
                <a:solidFill>
                  <a:srgbClr val="0A1220"/>
                </a:solidFill>
                <a:latin typeface="Tahoma"/>
                <a:cs typeface="Tahoma"/>
              </a:rPr>
              <a:t>transformed</a:t>
            </a:r>
            <a:r>
              <a:rPr dirty="0" sz="3500" spc="-17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3500" spc="95">
                <a:solidFill>
                  <a:srgbClr val="0A1220"/>
                </a:solidFill>
                <a:latin typeface="Tahoma"/>
                <a:cs typeface="Tahoma"/>
              </a:rPr>
              <a:t>into</a:t>
            </a:r>
            <a:r>
              <a:rPr dirty="0" sz="3500" spc="-18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3500" spc="-160">
                <a:solidFill>
                  <a:srgbClr val="0A1220"/>
                </a:solidFill>
                <a:latin typeface="Tahoma"/>
                <a:cs typeface="Tahoma"/>
              </a:rPr>
              <a:t>3</a:t>
            </a:r>
            <a:r>
              <a:rPr dirty="0" sz="3500" spc="-17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3500" spc="55">
                <a:solidFill>
                  <a:srgbClr val="0A1220"/>
                </a:solidFill>
                <a:latin typeface="Tahoma"/>
                <a:cs typeface="Tahoma"/>
              </a:rPr>
              <a:t>different</a:t>
            </a:r>
            <a:r>
              <a:rPr dirty="0" sz="3500" spc="-18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3500" spc="80">
                <a:solidFill>
                  <a:srgbClr val="0A1220"/>
                </a:solidFill>
                <a:latin typeface="Tahoma"/>
                <a:cs typeface="Tahoma"/>
              </a:rPr>
              <a:t>inputs</a:t>
            </a:r>
            <a:endParaRPr sz="3500">
              <a:latin typeface="Tahoma"/>
              <a:cs typeface="Tahoma"/>
            </a:endParaRPr>
          </a:p>
          <a:p>
            <a:pPr marL="417195" indent="-405130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417830" algn="l"/>
              </a:tabLst>
            </a:pPr>
            <a:r>
              <a:rPr dirty="0" sz="3500" spc="30">
                <a:solidFill>
                  <a:srgbClr val="0A1220"/>
                </a:solidFill>
                <a:latin typeface="Tahoma"/>
                <a:cs typeface="Tahoma"/>
              </a:rPr>
              <a:t>season</a:t>
            </a:r>
            <a:endParaRPr sz="3500">
              <a:latin typeface="Tahoma"/>
              <a:cs typeface="Tahoma"/>
            </a:endParaRPr>
          </a:p>
          <a:p>
            <a:pPr marL="417195" indent="-405130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417830" algn="l"/>
              </a:tabLst>
            </a:pPr>
            <a:r>
              <a:rPr dirty="0" sz="3500" spc="60">
                <a:solidFill>
                  <a:srgbClr val="0A1220"/>
                </a:solidFill>
                <a:latin typeface="Tahoma"/>
                <a:cs typeface="Tahoma"/>
              </a:rPr>
              <a:t>Festival</a:t>
            </a:r>
            <a:r>
              <a:rPr dirty="0" sz="3500" spc="-204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3500" spc="35">
                <a:solidFill>
                  <a:srgbClr val="0A1220"/>
                </a:solidFill>
                <a:latin typeface="Tahoma"/>
                <a:cs typeface="Tahoma"/>
              </a:rPr>
              <a:t>or</a:t>
            </a:r>
            <a:r>
              <a:rPr dirty="0" sz="3500" spc="-20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3500" spc="70">
                <a:solidFill>
                  <a:srgbClr val="0A1220"/>
                </a:solidFill>
                <a:latin typeface="Tahoma"/>
                <a:cs typeface="Tahoma"/>
              </a:rPr>
              <a:t>not</a:t>
            </a:r>
            <a:endParaRPr sz="3500">
              <a:latin typeface="Tahoma"/>
              <a:cs typeface="Tahoma"/>
            </a:endParaRPr>
          </a:p>
          <a:p>
            <a:pPr marL="417195" indent="-405130">
              <a:lnSpc>
                <a:spcPct val="100000"/>
              </a:lnSpc>
              <a:spcBef>
                <a:spcPts val="655"/>
              </a:spcBef>
              <a:buAutoNum type="arabicPeriod"/>
              <a:tabLst>
                <a:tab pos="417830" algn="l"/>
              </a:tabLst>
            </a:pPr>
            <a:r>
              <a:rPr dirty="0" sz="3500" spc="35">
                <a:solidFill>
                  <a:srgbClr val="0A1220"/>
                </a:solidFill>
                <a:latin typeface="Tahoma"/>
                <a:cs typeface="Tahoma"/>
              </a:rPr>
              <a:t>sales</a:t>
            </a:r>
            <a:r>
              <a:rPr dirty="0" sz="3500" spc="-18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3500" spc="45">
                <a:solidFill>
                  <a:srgbClr val="0A1220"/>
                </a:solidFill>
                <a:latin typeface="Tahoma"/>
                <a:cs typeface="Tahoma"/>
              </a:rPr>
              <a:t>on</a:t>
            </a:r>
            <a:r>
              <a:rPr dirty="0" sz="3500" spc="-18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3500" spc="30">
                <a:solidFill>
                  <a:srgbClr val="0A1220"/>
                </a:solidFill>
                <a:latin typeface="Tahoma"/>
                <a:cs typeface="Tahoma"/>
              </a:rPr>
              <a:t>the</a:t>
            </a:r>
            <a:r>
              <a:rPr dirty="0" sz="3500" spc="-18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3500" spc="10">
                <a:solidFill>
                  <a:srgbClr val="0A1220"/>
                </a:solidFill>
                <a:latin typeface="Tahoma"/>
                <a:cs typeface="Tahoma"/>
              </a:rPr>
              <a:t>same</a:t>
            </a:r>
            <a:r>
              <a:rPr dirty="0" sz="3500" spc="-18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3500" spc="20">
                <a:solidFill>
                  <a:srgbClr val="0A1220"/>
                </a:solidFill>
                <a:latin typeface="Tahoma"/>
                <a:cs typeface="Tahoma"/>
              </a:rPr>
              <a:t>day</a:t>
            </a:r>
            <a:r>
              <a:rPr dirty="0" sz="3500" spc="-18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3500" spc="70">
                <a:solidFill>
                  <a:srgbClr val="0A1220"/>
                </a:solidFill>
                <a:latin typeface="Tahoma"/>
                <a:cs typeface="Tahoma"/>
              </a:rPr>
              <a:t>in</a:t>
            </a:r>
            <a:r>
              <a:rPr dirty="0" sz="3500" spc="-18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3500" spc="30">
                <a:solidFill>
                  <a:srgbClr val="0A1220"/>
                </a:solidFill>
                <a:latin typeface="Tahoma"/>
                <a:cs typeface="Tahoma"/>
              </a:rPr>
              <a:t>the</a:t>
            </a:r>
            <a:r>
              <a:rPr dirty="0" sz="3500" spc="-18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3500" spc="60">
                <a:solidFill>
                  <a:srgbClr val="0A1220"/>
                </a:solidFill>
                <a:latin typeface="Tahoma"/>
                <a:cs typeface="Tahoma"/>
              </a:rPr>
              <a:t>previous</a:t>
            </a:r>
            <a:r>
              <a:rPr dirty="0" sz="3500" spc="-18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3500" spc="5">
                <a:solidFill>
                  <a:srgbClr val="0A1220"/>
                </a:solidFill>
                <a:latin typeface="Tahoma"/>
                <a:cs typeface="Tahoma"/>
              </a:rPr>
              <a:t>year</a:t>
            </a:r>
            <a:endParaRPr sz="3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0101" y="2620360"/>
              <a:ext cx="7392034" cy="0"/>
            </a:xfrm>
            <a:custGeom>
              <a:avLst/>
              <a:gdLst/>
              <a:ahLst/>
              <a:cxnLst/>
              <a:rect l="l" t="t" r="r" b="b"/>
              <a:pathLst>
                <a:path w="7392034" h="0">
                  <a:moveTo>
                    <a:pt x="0" y="0"/>
                  </a:moveTo>
                  <a:lnTo>
                    <a:pt x="7391461" y="0"/>
                  </a:lnTo>
                </a:path>
              </a:pathLst>
            </a:custGeom>
            <a:ln w="28574">
              <a:solidFill>
                <a:srgbClr val="2B263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11"/>
              <a:ext cx="2049145" cy="10276840"/>
            </a:xfrm>
            <a:custGeom>
              <a:avLst/>
              <a:gdLst/>
              <a:ahLst/>
              <a:cxnLst/>
              <a:rect l="l" t="t" r="r" b="b"/>
              <a:pathLst>
                <a:path w="2049145" h="10276840">
                  <a:moveTo>
                    <a:pt x="235826" y="330200"/>
                  </a:moveTo>
                  <a:lnTo>
                    <a:pt x="235559" y="317500"/>
                  </a:lnTo>
                  <a:lnTo>
                    <a:pt x="235089" y="304800"/>
                  </a:lnTo>
                  <a:lnTo>
                    <a:pt x="234442" y="292100"/>
                  </a:lnTo>
                  <a:lnTo>
                    <a:pt x="233616" y="279400"/>
                  </a:lnTo>
                  <a:lnTo>
                    <a:pt x="232600" y="254000"/>
                  </a:lnTo>
                  <a:lnTo>
                    <a:pt x="231406" y="241300"/>
                  </a:lnTo>
                  <a:lnTo>
                    <a:pt x="230022" y="228600"/>
                  </a:lnTo>
                  <a:lnTo>
                    <a:pt x="228447" y="215900"/>
                  </a:lnTo>
                  <a:lnTo>
                    <a:pt x="226707" y="203200"/>
                  </a:lnTo>
                  <a:lnTo>
                    <a:pt x="224764" y="177800"/>
                  </a:lnTo>
                  <a:lnTo>
                    <a:pt x="217868" y="139700"/>
                  </a:lnTo>
                  <a:lnTo>
                    <a:pt x="212369" y="114300"/>
                  </a:lnTo>
                  <a:lnTo>
                    <a:pt x="209334" y="88900"/>
                  </a:lnTo>
                  <a:lnTo>
                    <a:pt x="199174" y="50800"/>
                  </a:lnTo>
                  <a:lnTo>
                    <a:pt x="187413" y="12700"/>
                  </a:lnTo>
                  <a:lnTo>
                    <a:pt x="183261" y="0"/>
                  </a:lnTo>
                  <a:lnTo>
                    <a:pt x="144195" y="0"/>
                  </a:lnTo>
                  <a:lnTo>
                    <a:pt x="148336" y="25400"/>
                  </a:lnTo>
                  <a:lnTo>
                    <a:pt x="152311" y="38100"/>
                  </a:lnTo>
                  <a:lnTo>
                    <a:pt x="156121" y="50800"/>
                  </a:lnTo>
                  <a:lnTo>
                    <a:pt x="166484" y="88900"/>
                  </a:lnTo>
                  <a:lnTo>
                    <a:pt x="175298" y="127000"/>
                  </a:lnTo>
                  <a:lnTo>
                    <a:pt x="177888" y="152400"/>
                  </a:lnTo>
                  <a:lnTo>
                    <a:pt x="180301" y="165100"/>
                  </a:lnTo>
                  <a:lnTo>
                    <a:pt x="186474" y="203200"/>
                  </a:lnTo>
                  <a:lnTo>
                    <a:pt x="191058" y="241300"/>
                  </a:lnTo>
                  <a:lnTo>
                    <a:pt x="192227" y="266700"/>
                  </a:lnTo>
                  <a:lnTo>
                    <a:pt x="193230" y="279400"/>
                  </a:lnTo>
                  <a:lnTo>
                    <a:pt x="195148" y="317500"/>
                  </a:lnTo>
                  <a:lnTo>
                    <a:pt x="195440" y="368300"/>
                  </a:lnTo>
                  <a:lnTo>
                    <a:pt x="195173" y="381000"/>
                  </a:lnTo>
                  <a:lnTo>
                    <a:pt x="194729" y="393700"/>
                  </a:lnTo>
                  <a:lnTo>
                    <a:pt x="194106" y="406400"/>
                  </a:lnTo>
                  <a:lnTo>
                    <a:pt x="193306" y="419100"/>
                  </a:lnTo>
                  <a:lnTo>
                    <a:pt x="192316" y="431800"/>
                  </a:lnTo>
                  <a:lnTo>
                    <a:pt x="191160" y="457200"/>
                  </a:lnTo>
                  <a:lnTo>
                    <a:pt x="186613" y="495300"/>
                  </a:lnTo>
                  <a:lnTo>
                    <a:pt x="180479" y="533400"/>
                  </a:lnTo>
                  <a:lnTo>
                    <a:pt x="178079" y="546100"/>
                  </a:lnTo>
                  <a:lnTo>
                    <a:pt x="175501" y="571500"/>
                  </a:lnTo>
                  <a:lnTo>
                    <a:pt x="166725" y="609600"/>
                  </a:lnTo>
                  <a:lnTo>
                    <a:pt x="156375" y="647700"/>
                  </a:lnTo>
                  <a:lnTo>
                    <a:pt x="148615" y="673100"/>
                  </a:lnTo>
                  <a:lnTo>
                    <a:pt x="144475" y="698500"/>
                  </a:lnTo>
                  <a:lnTo>
                    <a:pt x="131038" y="736600"/>
                  </a:lnTo>
                  <a:lnTo>
                    <a:pt x="116078" y="774700"/>
                  </a:lnTo>
                  <a:lnTo>
                    <a:pt x="99631" y="812800"/>
                  </a:lnTo>
                  <a:lnTo>
                    <a:pt x="81699" y="850900"/>
                  </a:lnTo>
                  <a:lnTo>
                    <a:pt x="62306" y="889000"/>
                  </a:lnTo>
                  <a:lnTo>
                    <a:pt x="55524" y="914400"/>
                  </a:lnTo>
                  <a:lnTo>
                    <a:pt x="48590" y="927100"/>
                  </a:lnTo>
                  <a:lnTo>
                    <a:pt x="41503" y="939800"/>
                  </a:lnTo>
                  <a:lnTo>
                    <a:pt x="34251" y="952500"/>
                  </a:lnTo>
                  <a:lnTo>
                    <a:pt x="26847" y="952500"/>
                  </a:lnTo>
                  <a:lnTo>
                    <a:pt x="19291" y="965200"/>
                  </a:lnTo>
                  <a:lnTo>
                    <a:pt x="11582" y="977900"/>
                  </a:lnTo>
                  <a:lnTo>
                    <a:pt x="3721" y="990600"/>
                  </a:lnTo>
                  <a:lnTo>
                    <a:pt x="0" y="1003300"/>
                  </a:lnTo>
                  <a:lnTo>
                    <a:pt x="0" y="1066800"/>
                  </a:lnTo>
                  <a:lnTo>
                    <a:pt x="3111" y="1066800"/>
                  </a:lnTo>
                  <a:lnTo>
                    <a:pt x="28879" y="1028700"/>
                  </a:lnTo>
                  <a:lnTo>
                    <a:pt x="53263" y="990600"/>
                  </a:lnTo>
                  <a:lnTo>
                    <a:pt x="76238" y="952500"/>
                  </a:lnTo>
                  <a:lnTo>
                    <a:pt x="97764" y="914400"/>
                  </a:lnTo>
                  <a:lnTo>
                    <a:pt x="117817" y="876300"/>
                  </a:lnTo>
                  <a:lnTo>
                    <a:pt x="136372" y="838200"/>
                  </a:lnTo>
                  <a:lnTo>
                    <a:pt x="142227" y="812800"/>
                  </a:lnTo>
                  <a:lnTo>
                    <a:pt x="147904" y="800100"/>
                  </a:lnTo>
                  <a:lnTo>
                    <a:pt x="163906" y="762000"/>
                  </a:lnTo>
                  <a:lnTo>
                    <a:pt x="178358" y="723900"/>
                  </a:lnTo>
                  <a:lnTo>
                    <a:pt x="187109" y="685800"/>
                  </a:lnTo>
                  <a:lnTo>
                    <a:pt x="191211" y="673100"/>
                  </a:lnTo>
                  <a:lnTo>
                    <a:pt x="202476" y="635000"/>
                  </a:lnTo>
                  <a:lnTo>
                    <a:pt x="209092" y="596900"/>
                  </a:lnTo>
                  <a:lnTo>
                    <a:pt x="212128" y="584200"/>
                  </a:lnTo>
                  <a:lnTo>
                    <a:pt x="220154" y="546100"/>
                  </a:lnTo>
                  <a:lnTo>
                    <a:pt x="224599" y="508000"/>
                  </a:lnTo>
                  <a:lnTo>
                    <a:pt x="226542" y="495300"/>
                  </a:lnTo>
                  <a:lnTo>
                    <a:pt x="231292" y="457200"/>
                  </a:lnTo>
                  <a:lnTo>
                    <a:pt x="233540" y="419100"/>
                  </a:lnTo>
                  <a:lnTo>
                    <a:pt x="234378" y="406400"/>
                  </a:lnTo>
                  <a:lnTo>
                    <a:pt x="235038" y="393700"/>
                  </a:lnTo>
                  <a:lnTo>
                    <a:pt x="235521" y="381000"/>
                  </a:lnTo>
                  <a:lnTo>
                    <a:pt x="235813" y="368300"/>
                  </a:lnTo>
                  <a:lnTo>
                    <a:pt x="235826" y="330200"/>
                  </a:lnTo>
                  <a:close/>
                </a:path>
                <a:path w="2049145" h="10276840">
                  <a:moveTo>
                    <a:pt x="338493" y="10276510"/>
                  </a:moveTo>
                  <a:lnTo>
                    <a:pt x="333425" y="10263810"/>
                  </a:lnTo>
                  <a:lnTo>
                    <a:pt x="328142" y="10251110"/>
                  </a:lnTo>
                  <a:lnTo>
                    <a:pt x="322656" y="10251110"/>
                  </a:lnTo>
                  <a:lnTo>
                    <a:pt x="316992" y="10238410"/>
                  </a:lnTo>
                  <a:lnTo>
                    <a:pt x="311137" y="10225710"/>
                  </a:lnTo>
                  <a:lnTo>
                    <a:pt x="305079" y="10225710"/>
                  </a:lnTo>
                  <a:lnTo>
                    <a:pt x="298843" y="10213010"/>
                  </a:lnTo>
                  <a:lnTo>
                    <a:pt x="292442" y="10213010"/>
                  </a:lnTo>
                  <a:lnTo>
                    <a:pt x="285851" y="10200310"/>
                  </a:lnTo>
                  <a:lnTo>
                    <a:pt x="279095" y="10200310"/>
                  </a:lnTo>
                  <a:lnTo>
                    <a:pt x="272161" y="10187610"/>
                  </a:lnTo>
                  <a:lnTo>
                    <a:pt x="265074" y="10187610"/>
                  </a:lnTo>
                  <a:lnTo>
                    <a:pt x="257822" y="10174910"/>
                  </a:lnTo>
                  <a:lnTo>
                    <a:pt x="250405" y="10174910"/>
                  </a:lnTo>
                  <a:lnTo>
                    <a:pt x="242849" y="10162210"/>
                  </a:lnTo>
                  <a:lnTo>
                    <a:pt x="235153" y="10162210"/>
                  </a:lnTo>
                  <a:lnTo>
                    <a:pt x="227304" y="10149510"/>
                  </a:lnTo>
                  <a:lnTo>
                    <a:pt x="219316" y="10149510"/>
                  </a:lnTo>
                  <a:lnTo>
                    <a:pt x="211201" y="10136810"/>
                  </a:lnTo>
                  <a:lnTo>
                    <a:pt x="202971" y="10136810"/>
                  </a:lnTo>
                  <a:lnTo>
                    <a:pt x="194602" y="10124110"/>
                  </a:lnTo>
                  <a:lnTo>
                    <a:pt x="177520" y="10124110"/>
                  </a:lnTo>
                  <a:lnTo>
                    <a:pt x="168833" y="10111410"/>
                  </a:lnTo>
                  <a:lnTo>
                    <a:pt x="142138" y="10111410"/>
                  </a:lnTo>
                  <a:lnTo>
                    <a:pt x="133070" y="10098710"/>
                  </a:lnTo>
                  <a:lnTo>
                    <a:pt x="105384" y="10098710"/>
                  </a:lnTo>
                  <a:lnTo>
                    <a:pt x="96024" y="10086010"/>
                  </a:lnTo>
                  <a:lnTo>
                    <a:pt x="29210" y="10086010"/>
                  </a:lnTo>
                  <a:lnTo>
                    <a:pt x="19545" y="10073310"/>
                  </a:lnTo>
                  <a:lnTo>
                    <a:pt x="0" y="10073310"/>
                  </a:lnTo>
                  <a:lnTo>
                    <a:pt x="0" y="10124110"/>
                  </a:lnTo>
                  <a:lnTo>
                    <a:pt x="86194" y="10124110"/>
                  </a:lnTo>
                  <a:lnTo>
                    <a:pt x="94589" y="10136810"/>
                  </a:lnTo>
                  <a:lnTo>
                    <a:pt x="119418" y="10136810"/>
                  </a:lnTo>
                  <a:lnTo>
                    <a:pt x="127558" y="10149510"/>
                  </a:lnTo>
                  <a:lnTo>
                    <a:pt x="151511" y="10149510"/>
                  </a:lnTo>
                  <a:lnTo>
                    <a:pt x="159308" y="10162210"/>
                  </a:lnTo>
                  <a:lnTo>
                    <a:pt x="174637" y="10162210"/>
                  </a:lnTo>
                  <a:lnTo>
                    <a:pt x="182130" y="10174910"/>
                  </a:lnTo>
                  <a:lnTo>
                    <a:pt x="196811" y="10174910"/>
                  </a:lnTo>
                  <a:lnTo>
                    <a:pt x="203974" y="10187610"/>
                  </a:lnTo>
                  <a:lnTo>
                    <a:pt x="211010" y="10187610"/>
                  </a:lnTo>
                  <a:lnTo>
                    <a:pt x="217919" y="10200310"/>
                  </a:lnTo>
                  <a:lnTo>
                    <a:pt x="231355" y="10200310"/>
                  </a:lnTo>
                  <a:lnTo>
                    <a:pt x="237858" y="10213010"/>
                  </a:lnTo>
                  <a:lnTo>
                    <a:pt x="244221" y="10213010"/>
                  </a:lnTo>
                  <a:lnTo>
                    <a:pt x="250444" y="10225710"/>
                  </a:lnTo>
                  <a:lnTo>
                    <a:pt x="256514" y="10225710"/>
                  </a:lnTo>
                  <a:lnTo>
                    <a:pt x="262420" y="10238410"/>
                  </a:lnTo>
                  <a:lnTo>
                    <a:pt x="268173" y="10238410"/>
                  </a:lnTo>
                  <a:lnTo>
                    <a:pt x="273773" y="10251110"/>
                  </a:lnTo>
                  <a:lnTo>
                    <a:pt x="279196" y="10251110"/>
                  </a:lnTo>
                  <a:lnTo>
                    <a:pt x="284454" y="10263810"/>
                  </a:lnTo>
                  <a:lnTo>
                    <a:pt x="289547" y="10263810"/>
                  </a:lnTo>
                  <a:lnTo>
                    <a:pt x="294462" y="10276510"/>
                  </a:lnTo>
                  <a:lnTo>
                    <a:pt x="338493" y="10276510"/>
                  </a:lnTo>
                  <a:close/>
                </a:path>
                <a:path w="2049145" h="10276840">
                  <a:moveTo>
                    <a:pt x="651751" y="342900"/>
                  </a:moveTo>
                  <a:lnTo>
                    <a:pt x="651040" y="304800"/>
                  </a:lnTo>
                  <a:lnTo>
                    <a:pt x="648957" y="254000"/>
                  </a:lnTo>
                  <a:lnTo>
                    <a:pt x="645490" y="203200"/>
                  </a:lnTo>
                  <a:lnTo>
                    <a:pt x="640676" y="152400"/>
                  </a:lnTo>
                  <a:lnTo>
                    <a:pt x="634542" y="114300"/>
                  </a:lnTo>
                  <a:lnTo>
                    <a:pt x="627087" y="63500"/>
                  </a:lnTo>
                  <a:lnTo>
                    <a:pt x="618337" y="12700"/>
                  </a:lnTo>
                  <a:lnTo>
                    <a:pt x="612825" y="0"/>
                  </a:lnTo>
                  <a:lnTo>
                    <a:pt x="571411" y="0"/>
                  </a:lnTo>
                  <a:lnTo>
                    <a:pt x="577583" y="25400"/>
                  </a:lnTo>
                  <a:lnTo>
                    <a:pt x="586422" y="63500"/>
                  </a:lnTo>
                  <a:lnTo>
                    <a:pt x="593953" y="114300"/>
                  </a:lnTo>
                  <a:lnTo>
                    <a:pt x="600163" y="165100"/>
                  </a:lnTo>
                  <a:lnTo>
                    <a:pt x="605028" y="203200"/>
                  </a:lnTo>
                  <a:lnTo>
                    <a:pt x="608533" y="254000"/>
                  </a:lnTo>
                  <a:lnTo>
                    <a:pt x="610641" y="304800"/>
                  </a:lnTo>
                  <a:lnTo>
                    <a:pt x="611352" y="342900"/>
                  </a:lnTo>
                  <a:lnTo>
                    <a:pt x="610641" y="393700"/>
                  </a:lnTo>
                  <a:lnTo>
                    <a:pt x="608533" y="444500"/>
                  </a:lnTo>
                  <a:lnTo>
                    <a:pt x="605028" y="495300"/>
                  </a:lnTo>
                  <a:lnTo>
                    <a:pt x="600163" y="533400"/>
                  </a:lnTo>
                  <a:lnTo>
                    <a:pt x="593966" y="584200"/>
                  </a:lnTo>
                  <a:lnTo>
                    <a:pt x="586422" y="635000"/>
                  </a:lnTo>
                  <a:lnTo>
                    <a:pt x="577583" y="673100"/>
                  </a:lnTo>
                  <a:lnTo>
                    <a:pt x="567461" y="723900"/>
                  </a:lnTo>
                  <a:lnTo>
                    <a:pt x="556069" y="762000"/>
                  </a:lnTo>
                  <a:lnTo>
                    <a:pt x="543445" y="812800"/>
                  </a:lnTo>
                  <a:lnTo>
                    <a:pt x="529577" y="850900"/>
                  </a:lnTo>
                  <a:lnTo>
                    <a:pt x="514515" y="901700"/>
                  </a:lnTo>
                  <a:lnTo>
                    <a:pt x="498271" y="939800"/>
                  </a:lnTo>
                  <a:lnTo>
                    <a:pt x="480847" y="977900"/>
                  </a:lnTo>
                  <a:lnTo>
                    <a:pt x="462292" y="1028700"/>
                  </a:lnTo>
                  <a:lnTo>
                    <a:pt x="442607" y="1066800"/>
                  </a:lnTo>
                  <a:lnTo>
                    <a:pt x="421817" y="1104900"/>
                  </a:lnTo>
                  <a:lnTo>
                    <a:pt x="399935" y="1143000"/>
                  </a:lnTo>
                  <a:lnTo>
                    <a:pt x="376999" y="1181100"/>
                  </a:lnTo>
                  <a:lnTo>
                    <a:pt x="353009" y="1219200"/>
                  </a:lnTo>
                  <a:lnTo>
                    <a:pt x="328002" y="1257300"/>
                  </a:lnTo>
                  <a:lnTo>
                    <a:pt x="301980" y="1295400"/>
                  </a:lnTo>
                  <a:lnTo>
                    <a:pt x="274980" y="1333500"/>
                  </a:lnTo>
                  <a:lnTo>
                    <a:pt x="247015" y="1358900"/>
                  </a:lnTo>
                  <a:lnTo>
                    <a:pt x="218097" y="1397000"/>
                  </a:lnTo>
                  <a:lnTo>
                    <a:pt x="188252" y="1435100"/>
                  </a:lnTo>
                  <a:lnTo>
                    <a:pt x="157505" y="1460500"/>
                  </a:lnTo>
                  <a:lnTo>
                    <a:pt x="125869" y="1498600"/>
                  </a:lnTo>
                  <a:lnTo>
                    <a:pt x="93383" y="1524000"/>
                  </a:lnTo>
                  <a:lnTo>
                    <a:pt x="60032" y="1562100"/>
                  </a:lnTo>
                  <a:lnTo>
                    <a:pt x="25869" y="1587500"/>
                  </a:lnTo>
                  <a:lnTo>
                    <a:pt x="0" y="1612900"/>
                  </a:lnTo>
                  <a:lnTo>
                    <a:pt x="0" y="1663700"/>
                  </a:lnTo>
                  <a:lnTo>
                    <a:pt x="647" y="1663700"/>
                  </a:lnTo>
                  <a:lnTo>
                    <a:pt x="36195" y="1625600"/>
                  </a:lnTo>
                  <a:lnTo>
                    <a:pt x="70954" y="1600200"/>
                  </a:lnTo>
                  <a:lnTo>
                    <a:pt x="104914" y="1574800"/>
                  </a:lnTo>
                  <a:lnTo>
                    <a:pt x="138049" y="1536700"/>
                  </a:lnTo>
                  <a:lnTo>
                    <a:pt x="170332" y="1511300"/>
                  </a:lnTo>
                  <a:lnTo>
                    <a:pt x="201739" y="1473200"/>
                  </a:lnTo>
                  <a:lnTo>
                    <a:pt x="232270" y="1447800"/>
                  </a:lnTo>
                  <a:lnTo>
                    <a:pt x="261899" y="1409700"/>
                  </a:lnTo>
                  <a:lnTo>
                    <a:pt x="290601" y="1371600"/>
                  </a:lnTo>
                  <a:lnTo>
                    <a:pt x="318363" y="1346200"/>
                  </a:lnTo>
                  <a:lnTo>
                    <a:pt x="345147" y="1308100"/>
                  </a:lnTo>
                  <a:lnTo>
                    <a:pt x="370967" y="1270000"/>
                  </a:lnTo>
                  <a:lnTo>
                    <a:pt x="395782" y="1231900"/>
                  </a:lnTo>
                  <a:lnTo>
                    <a:pt x="419569" y="1193800"/>
                  </a:lnTo>
                  <a:lnTo>
                    <a:pt x="442315" y="1155700"/>
                  </a:lnTo>
                  <a:lnTo>
                    <a:pt x="464007" y="1104900"/>
                  </a:lnTo>
                  <a:lnTo>
                    <a:pt x="484619" y="1066800"/>
                  </a:lnTo>
                  <a:lnTo>
                    <a:pt x="504126" y="1028700"/>
                  </a:lnTo>
                  <a:lnTo>
                    <a:pt x="522516" y="990600"/>
                  </a:lnTo>
                  <a:lnTo>
                    <a:pt x="539775" y="939800"/>
                  </a:lnTo>
                  <a:lnTo>
                    <a:pt x="555866" y="901700"/>
                  </a:lnTo>
                  <a:lnTo>
                    <a:pt x="570788" y="863600"/>
                  </a:lnTo>
                  <a:lnTo>
                    <a:pt x="584517" y="812800"/>
                  </a:lnTo>
                  <a:lnTo>
                    <a:pt x="597027" y="774700"/>
                  </a:lnTo>
                  <a:lnTo>
                    <a:pt x="608304" y="723900"/>
                  </a:lnTo>
                  <a:lnTo>
                    <a:pt x="618324" y="685800"/>
                  </a:lnTo>
                  <a:lnTo>
                    <a:pt x="627075" y="635000"/>
                  </a:lnTo>
                  <a:lnTo>
                    <a:pt x="634530" y="584200"/>
                  </a:lnTo>
                  <a:lnTo>
                    <a:pt x="640676" y="546100"/>
                  </a:lnTo>
                  <a:lnTo>
                    <a:pt x="645490" y="495300"/>
                  </a:lnTo>
                  <a:lnTo>
                    <a:pt x="648957" y="444500"/>
                  </a:lnTo>
                  <a:lnTo>
                    <a:pt x="651040" y="393700"/>
                  </a:lnTo>
                  <a:lnTo>
                    <a:pt x="651751" y="342900"/>
                  </a:lnTo>
                  <a:close/>
                </a:path>
                <a:path w="2049145" h="10276840">
                  <a:moveTo>
                    <a:pt x="786053" y="10276510"/>
                  </a:moveTo>
                  <a:lnTo>
                    <a:pt x="783577" y="10263810"/>
                  </a:lnTo>
                  <a:lnTo>
                    <a:pt x="780986" y="10251110"/>
                  </a:lnTo>
                  <a:lnTo>
                    <a:pt x="778268" y="10251110"/>
                  </a:lnTo>
                  <a:lnTo>
                    <a:pt x="775449" y="10238410"/>
                  </a:lnTo>
                  <a:lnTo>
                    <a:pt x="772502" y="10225710"/>
                  </a:lnTo>
                  <a:lnTo>
                    <a:pt x="769442" y="10213010"/>
                  </a:lnTo>
                  <a:lnTo>
                    <a:pt x="766267" y="10213010"/>
                  </a:lnTo>
                  <a:lnTo>
                    <a:pt x="762965" y="10200310"/>
                  </a:lnTo>
                  <a:lnTo>
                    <a:pt x="759561" y="10187610"/>
                  </a:lnTo>
                  <a:lnTo>
                    <a:pt x="756043" y="10187610"/>
                  </a:lnTo>
                  <a:lnTo>
                    <a:pt x="752398" y="10174910"/>
                  </a:lnTo>
                  <a:lnTo>
                    <a:pt x="748652" y="10162210"/>
                  </a:lnTo>
                  <a:lnTo>
                    <a:pt x="744791" y="10149510"/>
                  </a:lnTo>
                  <a:lnTo>
                    <a:pt x="740816" y="10149510"/>
                  </a:lnTo>
                  <a:lnTo>
                    <a:pt x="736739" y="10136810"/>
                  </a:lnTo>
                  <a:lnTo>
                    <a:pt x="732536" y="10124110"/>
                  </a:lnTo>
                  <a:lnTo>
                    <a:pt x="728230" y="10124110"/>
                  </a:lnTo>
                  <a:lnTo>
                    <a:pt x="723811" y="10111410"/>
                  </a:lnTo>
                  <a:lnTo>
                    <a:pt x="719289" y="10098710"/>
                  </a:lnTo>
                  <a:lnTo>
                    <a:pt x="714654" y="10086010"/>
                  </a:lnTo>
                  <a:lnTo>
                    <a:pt x="709917" y="10086010"/>
                  </a:lnTo>
                  <a:lnTo>
                    <a:pt x="705065" y="10073310"/>
                  </a:lnTo>
                  <a:lnTo>
                    <a:pt x="700112" y="10060610"/>
                  </a:lnTo>
                  <a:lnTo>
                    <a:pt x="695058" y="10060610"/>
                  </a:lnTo>
                  <a:lnTo>
                    <a:pt x="689889" y="10047910"/>
                  </a:lnTo>
                  <a:lnTo>
                    <a:pt x="684618" y="10035210"/>
                  </a:lnTo>
                  <a:lnTo>
                    <a:pt x="679259" y="10035210"/>
                  </a:lnTo>
                  <a:lnTo>
                    <a:pt x="673785" y="10022510"/>
                  </a:lnTo>
                  <a:lnTo>
                    <a:pt x="668210" y="10009810"/>
                  </a:lnTo>
                  <a:lnTo>
                    <a:pt x="662533" y="10009810"/>
                  </a:lnTo>
                  <a:lnTo>
                    <a:pt x="656755" y="9997110"/>
                  </a:lnTo>
                  <a:lnTo>
                    <a:pt x="650875" y="9997110"/>
                  </a:lnTo>
                  <a:lnTo>
                    <a:pt x="644906" y="9984410"/>
                  </a:lnTo>
                  <a:lnTo>
                    <a:pt x="638835" y="9971710"/>
                  </a:lnTo>
                  <a:lnTo>
                    <a:pt x="632675" y="9971710"/>
                  </a:lnTo>
                  <a:lnTo>
                    <a:pt x="626414" y="9959010"/>
                  </a:lnTo>
                  <a:lnTo>
                    <a:pt x="620052" y="9946310"/>
                  </a:lnTo>
                  <a:lnTo>
                    <a:pt x="613613" y="9946310"/>
                  </a:lnTo>
                  <a:lnTo>
                    <a:pt x="607072" y="9933610"/>
                  </a:lnTo>
                  <a:lnTo>
                    <a:pt x="600430" y="9933610"/>
                  </a:lnTo>
                  <a:lnTo>
                    <a:pt x="593712" y="9920910"/>
                  </a:lnTo>
                  <a:lnTo>
                    <a:pt x="586905" y="9920910"/>
                  </a:lnTo>
                  <a:lnTo>
                    <a:pt x="580009" y="9908210"/>
                  </a:lnTo>
                  <a:lnTo>
                    <a:pt x="573011" y="9895510"/>
                  </a:lnTo>
                  <a:lnTo>
                    <a:pt x="565937" y="9895510"/>
                  </a:lnTo>
                  <a:lnTo>
                    <a:pt x="558787" y="9882810"/>
                  </a:lnTo>
                  <a:lnTo>
                    <a:pt x="551535" y="9882810"/>
                  </a:lnTo>
                  <a:lnTo>
                    <a:pt x="544207" y="9870110"/>
                  </a:lnTo>
                  <a:lnTo>
                    <a:pt x="536803" y="9870110"/>
                  </a:lnTo>
                  <a:lnTo>
                    <a:pt x="529310" y="9857410"/>
                  </a:lnTo>
                  <a:lnTo>
                    <a:pt x="521741" y="9857410"/>
                  </a:lnTo>
                  <a:lnTo>
                    <a:pt x="514096" y="9844710"/>
                  </a:lnTo>
                  <a:lnTo>
                    <a:pt x="506374" y="9844710"/>
                  </a:lnTo>
                  <a:lnTo>
                    <a:pt x="498576" y="9832010"/>
                  </a:lnTo>
                  <a:lnTo>
                    <a:pt x="490702" y="9832010"/>
                  </a:lnTo>
                  <a:lnTo>
                    <a:pt x="482752" y="9819310"/>
                  </a:lnTo>
                  <a:lnTo>
                    <a:pt x="474726" y="9819310"/>
                  </a:lnTo>
                  <a:lnTo>
                    <a:pt x="466636" y="9806610"/>
                  </a:lnTo>
                  <a:lnTo>
                    <a:pt x="458470" y="9806610"/>
                  </a:lnTo>
                  <a:lnTo>
                    <a:pt x="450227" y="9793910"/>
                  </a:lnTo>
                  <a:lnTo>
                    <a:pt x="433565" y="9793910"/>
                  </a:lnTo>
                  <a:lnTo>
                    <a:pt x="425132" y="9781210"/>
                  </a:lnTo>
                  <a:lnTo>
                    <a:pt x="416636" y="9781210"/>
                  </a:lnTo>
                  <a:lnTo>
                    <a:pt x="408076" y="9768510"/>
                  </a:lnTo>
                  <a:lnTo>
                    <a:pt x="390779" y="9768510"/>
                  </a:lnTo>
                  <a:lnTo>
                    <a:pt x="382028" y="9755810"/>
                  </a:lnTo>
                  <a:lnTo>
                    <a:pt x="364375" y="9755810"/>
                  </a:lnTo>
                  <a:lnTo>
                    <a:pt x="355473" y="9743110"/>
                  </a:lnTo>
                  <a:lnTo>
                    <a:pt x="337489" y="9743110"/>
                  </a:lnTo>
                  <a:lnTo>
                    <a:pt x="328434" y="9730410"/>
                  </a:lnTo>
                  <a:lnTo>
                    <a:pt x="310159" y="9730410"/>
                  </a:lnTo>
                  <a:lnTo>
                    <a:pt x="300939" y="9717710"/>
                  </a:lnTo>
                  <a:lnTo>
                    <a:pt x="282397" y="9717710"/>
                  </a:lnTo>
                  <a:lnTo>
                    <a:pt x="273050" y="9705010"/>
                  </a:lnTo>
                  <a:lnTo>
                    <a:pt x="244792" y="9705010"/>
                  </a:lnTo>
                  <a:lnTo>
                    <a:pt x="235292" y="9692310"/>
                  </a:lnTo>
                  <a:lnTo>
                    <a:pt x="196964" y="9692310"/>
                  </a:lnTo>
                  <a:lnTo>
                    <a:pt x="187299" y="9679610"/>
                  </a:lnTo>
                  <a:lnTo>
                    <a:pt x="128803" y="9679610"/>
                  </a:lnTo>
                  <a:lnTo>
                    <a:pt x="118973" y="9666910"/>
                  </a:lnTo>
                  <a:lnTo>
                    <a:pt x="0" y="9666910"/>
                  </a:lnTo>
                  <a:lnTo>
                    <a:pt x="0" y="9705010"/>
                  </a:lnTo>
                  <a:lnTo>
                    <a:pt x="94399" y="9705010"/>
                  </a:lnTo>
                  <a:lnTo>
                    <a:pt x="113106" y="9717710"/>
                  </a:lnTo>
                  <a:lnTo>
                    <a:pt x="168795" y="9717710"/>
                  </a:lnTo>
                  <a:lnTo>
                    <a:pt x="187159" y="9730410"/>
                  </a:lnTo>
                  <a:lnTo>
                    <a:pt x="205422" y="9730410"/>
                  </a:lnTo>
                  <a:lnTo>
                    <a:pt x="223558" y="9743110"/>
                  </a:lnTo>
                  <a:lnTo>
                    <a:pt x="259410" y="9743110"/>
                  </a:lnTo>
                  <a:lnTo>
                    <a:pt x="294652" y="9768510"/>
                  </a:lnTo>
                  <a:lnTo>
                    <a:pt x="312013" y="9768510"/>
                  </a:lnTo>
                  <a:lnTo>
                    <a:pt x="329171" y="9781210"/>
                  </a:lnTo>
                  <a:lnTo>
                    <a:pt x="346138" y="9781210"/>
                  </a:lnTo>
                  <a:lnTo>
                    <a:pt x="379450" y="9806610"/>
                  </a:lnTo>
                  <a:lnTo>
                    <a:pt x="395757" y="9819310"/>
                  </a:lnTo>
                  <a:lnTo>
                    <a:pt x="411822" y="9819310"/>
                  </a:lnTo>
                  <a:lnTo>
                    <a:pt x="443230" y="9844710"/>
                  </a:lnTo>
                  <a:lnTo>
                    <a:pt x="473557" y="9870110"/>
                  </a:lnTo>
                  <a:lnTo>
                    <a:pt x="502767" y="9895510"/>
                  </a:lnTo>
                  <a:lnTo>
                    <a:pt x="544258" y="9933610"/>
                  </a:lnTo>
                  <a:lnTo>
                    <a:pt x="582815" y="9971710"/>
                  </a:lnTo>
                  <a:lnTo>
                    <a:pt x="618223" y="10009810"/>
                  </a:lnTo>
                  <a:lnTo>
                    <a:pt x="629285" y="10035210"/>
                  </a:lnTo>
                  <a:lnTo>
                    <a:pt x="639965" y="10047910"/>
                  </a:lnTo>
                  <a:lnTo>
                    <a:pt x="650278" y="10060610"/>
                  </a:lnTo>
                  <a:lnTo>
                    <a:pt x="660184" y="10073310"/>
                  </a:lnTo>
                  <a:lnTo>
                    <a:pt x="669696" y="10098710"/>
                  </a:lnTo>
                  <a:lnTo>
                    <a:pt x="678815" y="10111410"/>
                  </a:lnTo>
                  <a:lnTo>
                    <a:pt x="687527" y="10124110"/>
                  </a:lnTo>
                  <a:lnTo>
                    <a:pt x="695807" y="10149510"/>
                  </a:lnTo>
                  <a:lnTo>
                    <a:pt x="703681" y="10162210"/>
                  </a:lnTo>
                  <a:lnTo>
                    <a:pt x="711136" y="10174910"/>
                  </a:lnTo>
                  <a:lnTo>
                    <a:pt x="718159" y="10200310"/>
                  </a:lnTo>
                  <a:lnTo>
                    <a:pt x="724750" y="10213010"/>
                  </a:lnTo>
                  <a:lnTo>
                    <a:pt x="730897" y="10238410"/>
                  </a:lnTo>
                  <a:lnTo>
                    <a:pt x="736612" y="10251110"/>
                  </a:lnTo>
                  <a:lnTo>
                    <a:pt x="741895" y="10263810"/>
                  </a:lnTo>
                  <a:lnTo>
                    <a:pt x="745147" y="10276510"/>
                  </a:lnTo>
                  <a:lnTo>
                    <a:pt x="786053" y="10276510"/>
                  </a:lnTo>
                  <a:close/>
                </a:path>
                <a:path w="2049145" h="10276840">
                  <a:moveTo>
                    <a:pt x="1067168" y="317500"/>
                  </a:moveTo>
                  <a:lnTo>
                    <a:pt x="1065225" y="254000"/>
                  </a:lnTo>
                  <a:lnTo>
                    <a:pt x="1062431" y="203200"/>
                  </a:lnTo>
                  <a:lnTo>
                    <a:pt x="1058557" y="152400"/>
                  </a:lnTo>
                  <a:lnTo>
                    <a:pt x="1053604" y="114300"/>
                  </a:lnTo>
                  <a:lnTo>
                    <a:pt x="1047572" y="63500"/>
                  </a:lnTo>
                  <a:lnTo>
                    <a:pt x="1040485" y="12700"/>
                  </a:lnTo>
                  <a:lnTo>
                    <a:pt x="1036599" y="0"/>
                  </a:lnTo>
                  <a:lnTo>
                    <a:pt x="995578" y="0"/>
                  </a:lnTo>
                  <a:lnTo>
                    <a:pt x="999871" y="12700"/>
                  </a:lnTo>
                  <a:lnTo>
                    <a:pt x="1007008" y="63500"/>
                  </a:lnTo>
                  <a:lnTo>
                    <a:pt x="1013091" y="114300"/>
                  </a:lnTo>
                  <a:lnTo>
                    <a:pt x="1018095" y="152400"/>
                  </a:lnTo>
                  <a:lnTo>
                    <a:pt x="1022007" y="203200"/>
                  </a:lnTo>
                  <a:lnTo>
                    <a:pt x="1024813" y="254000"/>
                  </a:lnTo>
                  <a:lnTo>
                    <a:pt x="1026502" y="304800"/>
                  </a:lnTo>
                  <a:lnTo>
                    <a:pt x="1027074" y="342900"/>
                  </a:lnTo>
                  <a:lnTo>
                    <a:pt x="1026502" y="393700"/>
                  </a:lnTo>
                  <a:lnTo>
                    <a:pt x="1024813" y="444500"/>
                  </a:lnTo>
                  <a:lnTo>
                    <a:pt x="1022007" y="495300"/>
                  </a:lnTo>
                  <a:lnTo>
                    <a:pt x="1018095" y="546100"/>
                  </a:lnTo>
                  <a:lnTo>
                    <a:pt x="1013091" y="584200"/>
                  </a:lnTo>
                  <a:lnTo>
                    <a:pt x="1007008" y="635000"/>
                  </a:lnTo>
                  <a:lnTo>
                    <a:pt x="999871" y="685800"/>
                  </a:lnTo>
                  <a:lnTo>
                    <a:pt x="991666" y="723900"/>
                  </a:lnTo>
                  <a:lnTo>
                    <a:pt x="982446" y="774700"/>
                  </a:lnTo>
                  <a:lnTo>
                    <a:pt x="972185" y="812800"/>
                  </a:lnTo>
                  <a:lnTo>
                    <a:pt x="960907" y="863600"/>
                  </a:lnTo>
                  <a:lnTo>
                    <a:pt x="948639" y="901700"/>
                  </a:lnTo>
                  <a:lnTo>
                    <a:pt x="935380" y="952500"/>
                  </a:lnTo>
                  <a:lnTo>
                    <a:pt x="921143" y="990600"/>
                  </a:lnTo>
                  <a:lnTo>
                    <a:pt x="905954" y="1041400"/>
                  </a:lnTo>
                  <a:lnTo>
                    <a:pt x="889812" y="1079500"/>
                  </a:lnTo>
                  <a:lnTo>
                    <a:pt x="872731" y="1117600"/>
                  </a:lnTo>
                  <a:lnTo>
                    <a:pt x="854722" y="1168400"/>
                  </a:lnTo>
                  <a:lnTo>
                    <a:pt x="835812" y="1206500"/>
                  </a:lnTo>
                  <a:lnTo>
                    <a:pt x="816000" y="1244600"/>
                  </a:lnTo>
                  <a:lnTo>
                    <a:pt x="795299" y="1282700"/>
                  </a:lnTo>
                  <a:lnTo>
                    <a:pt x="773722" y="1333500"/>
                  </a:lnTo>
                  <a:lnTo>
                    <a:pt x="751293" y="1371600"/>
                  </a:lnTo>
                  <a:lnTo>
                    <a:pt x="728014" y="1409700"/>
                  </a:lnTo>
                  <a:lnTo>
                    <a:pt x="703897" y="1447800"/>
                  </a:lnTo>
                  <a:lnTo>
                    <a:pt x="678954" y="1485900"/>
                  </a:lnTo>
                  <a:lnTo>
                    <a:pt x="653211" y="1524000"/>
                  </a:lnTo>
                  <a:lnTo>
                    <a:pt x="626668" y="1549400"/>
                  </a:lnTo>
                  <a:lnTo>
                    <a:pt x="599351" y="1587500"/>
                  </a:lnTo>
                  <a:lnTo>
                    <a:pt x="571246" y="1625600"/>
                  </a:lnTo>
                  <a:lnTo>
                    <a:pt x="542391" y="1663700"/>
                  </a:lnTo>
                  <a:lnTo>
                    <a:pt x="512800" y="1689100"/>
                  </a:lnTo>
                  <a:lnTo>
                    <a:pt x="482460" y="1727200"/>
                  </a:lnTo>
                  <a:lnTo>
                    <a:pt x="451408" y="1752600"/>
                  </a:lnTo>
                  <a:lnTo>
                    <a:pt x="419646" y="1790700"/>
                  </a:lnTo>
                  <a:lnTo>
                    <a:pt x="387197" y="1816100"/>
                  </a:lnTo>
                  <a:lnTo>
                    <a:pt x="354063" y="1854200"/>
                  </a:lnTo>
                  <a:lnTo>
                    <a:pt x="320255" y="1879600"/>
                  </a:lnTo>
                  <a:lnTo>
                    <a:pt x="285788" y="1905000"/>
                  </a:lnTo>
                  <a:lnTo>
                    <a:pt x="250685" y="1943100"/>
                  </a:lnTo>
                  <a:lnTo>
                    <a:pt x="214947" y="1968500"/>
                  </a:lnTo>
                  <a:lnTo>
                    <a:pt x="178600" y="1993900"/>
                  </a:lnTo>
                  <a:lnTo>
                    <a:pt x="141643" y="2019300"/>
                  </a:lnTo>
                  <a:lnTo>
                    <a:pt x="104089" y="2044700"/>
                  </a:lnTo>
                  <a:lnTo>
                    <a:pt x="27254" y="2095500"/>
                  </a:lnTo>
                  <a:lnTo>
                    <a:pt x="0" y="2108200"/>
                  </a:lnTo>
                  <a:lnTo>
                    <a:pt x="0" y="2146300"/>
                  </a:lnTo>
                  <a:lnTo>
                    <a:pt x="73609" y="2108200"/>
                  </a:lnTo>
                  <a:lnTo>
                    <a:pt x="150114" y="2057400"/>
                  </a:lnTo>
                  <a:lnTo>
                    <a:pt x="187502" y="2032000"/>
                  </a:lnTo>
                  <a:lnTo>
                    <a:pt x="224294" y="2006600"/>
                  </a:lnTo>
                  <a:lnTo>
                    <a:pt x="260489" y="1981200"/>
                  </a:lnTo>
                  <a:lnTo>
                    <a:pt x="296049" y="1955800"/>
                  </a:lnTo>
                  <a:lnTo>
                    <a:pt x="330987" y="1930400"/>
                  </a:lnTo>
                  <a:lnTo>
                    <a:pt x="365277" y="1892300"/>
                  </a:lnTo>
                  <a:lnTo>
                    <a:pt x="398907" y="1866900"/>
                  </a:lnTo>
                  <a:lnTo>
                    <a:pt x="431863" y="1828800"/>
                  </a:lnTo>
                  <a:lnTo>
                    <a:pt x="464146" y="1803400"/>
                  </a:lnTo>
                  <a:lnTo>
                    <a:pt x="495731" y="1765300"/>
                  </a:lnTo>
                  <a:lnTo>
                    <a:pt x="526605" y="1739900"/>
                  </a:lnTo>
                  <a:lnTo>
                    <a:pt x="556768" y="1701800"/>
                  </a:lnTo>
                  <a:lnTo>
                    <a:pt x="586193" y="1676400"/>
                  </a:lnTo>
                  <a:lnTo>
                    <a:pt x="614870" y="1638300"/>
                  </a:lnTo>
                  <a:lnTo>
                    <a:pt x="642797" y="1600200"/>
                  </a:lnTo>
                  <a:lnTo>
                    <a:pt x="669950" y="1562100"/>
                  </a:lnTo>
                  <a:lnTo>
                    <a:pt x="696328" y="1524000"/>
                  </a:lnTo>
                  <a:lnTo>
                    <a:pt x="721906" y="1485900"/>
                  </a:lnTo>
                  <a:lnTo>
                    <a:pt x="746683" y="1447800"/>
                  </a:lnTo>
                  <a:lnTo>
                    <a:pt x="770636" y="1409700"/>
                  </a:lnTo>
                  <a:lnTo>
                    <a:pt x="793762" y="1371600"/>
                  </a:lnTo>
                  <a:lnTo>
                    <a:pt x="816038" y="1333500"/>
                  </a:lnTo>
                  <a:lnTo>
                    <a:pt x="837463" y="1295400"/>
                  </a:lnTo>
                  <a:lnTo>
                    <a:pt x="858012" y="1257300"/>
                  </a:lnTo>
                  <a:lnTo>
                    <a:pt x="877684" y="1206500"/>
                  </a:lnTo>
                  <a:lnTo>
                    <a:pt x="896467" y="1168400"/>
                  </a:lnTo>
                  <a:lnTo>
                    <a:pt x="914336" y="1130300"/>
                  </a:lnTo>
                  <a:lnTo>
                    <a:pt x="931291" y="1079500"/>
                  </a:lnTo>
                  <a:lnTo>
                    <a:pt x="947318" y="1041400"/>
                  </a:lnTo>
                  <a:lnTo>
                    <a:pt x="962393" y="1003300"/>
                  </a:lnTo>
                  <a:lnTo>
                    <a:pt x="976515" y="952500"/>
                  </a:lnTo>
                  <a:lnTo>
                    <a:pt x="989672" y="914400"/>
                  </a:lnTo>
                  <a:lnTo>
                    <a:pt x="1001852" y="863600"/>
                  </a:lnTo>
                  <a:lnTo>
                    <a:pt x="1013028" y="825500"/>
                  </a:lnTo>
                  <a:lnTo>
                    <a:pt x="1023200" y="774700"/>
                  </a:lnTo>
                  <a:lnTo>
                    <a:pt x="1032357" y="723900"/>
                  </a:lnTo>
                  <a:lnTo>
                    <a:pt x="1040485" y="685800"/>
                  </a:lnTo>
                  <a:lnTo>
                    <a:pt x="1047572" y="635000"/>
                  </a:lnTo>
                  <a:lnTo>
                    <a:pt x="1053592" y="584200"/>
                  </a:lnTo>
                  <a:lnTo>
                    <a:pt x="1058557" y="546100"/>
                  </a:lnTo>
                  <a:lnTo>
                    <a:pt x="1062431" y="495300"/>
                  </a:lnTo>
                  <a:lnTo>
                    <a:pt x="1065225" y="444500"/>
                  </a:lnTo>
                  <a:lnTo>
                    <a:pt x="1066901" y="393700"/>
                  </a:lnTo>
                  <a:lnTo>
                    <a:pt x="1067168" y="381000"/>
                  </a:lnTo>
                  <a:lnTo>
                    <a:pt x="1067168" y="317500"/>
                  </a:lnTo>
                  <a:close/>
                </a:path>
                <a:path w="2049145" h="10276840">
                  <a:moveTo>
                    <a:pt x="1210589" y="10276510"/>
                  </a:moveTo>
                  <a:lnTo>
                    <a:pt x="1208100" y="10263810"/>
                  </a:lnTo>
                  <a:lnTo>
                    <a:pt x="1205445" y="10251110"/>
                  </a:lnTo>
                  <a:lnTo>
                    <a:pt x="1202601" y="10238410"/>
                  </a:lnTo>
                  <a:lnTo>
                    <a:pt x="1199565" y="10225710"/>
                  </a:lnTo>
                  <a:lnTo>
                    <a:pt x="1196365" y="10200310"/>
                  </a:lnTo>
                  <a:lnTo>
                    <a:pt x="1185659" y="10162210"/>
                  </a:lnTo>
                  <a:lnTo>
                    <a:pt x="1177632" y="10136810"/>
                  </a:lnTo>
                  <a:lnTo>
                    <a:pt x="1173353" y="10111410"/>
                  </a:lnTo>
                  <a:lnTo>
                    <a:pt x="1159459" y="10073310"/>
                  </a:lnTo>
                  <a:lnTo>
                    <a:pt x="1144003" y="10035210"/>
                  </a:lnTo>
                  <a:lnTo>
                    <a:pt x="1132827" y="10009810"/>
                  </a:lnTo>
                  <a:lnTo>
                    <a:pt x="1126985" y="9984410"/>
                  </a:lnTo>
                  <a:lnTo>
                    <a:pt x="1108443" y="9946310"/>
                  </a:lnTo>
                  <a:lnTo>
                    <a:pt x="1088390" y="9908210"/>
                  </a:lnTo>
                  <a:lnTo>
                    <a:pt x="1066876" y="9870110"/>
                  </a:lnTo>
                  <a:lnTo>
                    <a:pt x="1043901" y="9832010"/>
                  </a:lnTo>
                  <a:lnTo>
                    <a:pt x="1019517" y="9793910"/>
                  </a:lnTo>
                  <a:lnTo>
                    <a:pt x="993762" y="9755810"/>
                  </a:lnTo>
                  <a:lnTo>
                    <a:pt x="966647" y="9717710"/>
                  </a:lnTo>
                  <a:lnTo>
                    <a:pt x="938225" y="9679610"/>
                  </a:lnTo>
                  <a:lnTo>
                    <a:pt x="928471" y="9666910"/>
                  </a:lnTo>
                  <a:lnTo>
                    <a:pt x="918578" y="9666910"/>
                  </a:lnTo>
                  <a:lnTo>
                    <a:pt x="908545" y="9654210"/>
                  </a:lnTo>
                  <a:lnTo>
                    <a:pt x="877620" y="9616110"/>
                  </a:lnTo>
                  <a:lnTo>
                    <a:pt x="856335" y="9590710"/>
                  </a:lnTo>
                  <a:lnTo>
                    <a:pt x="845502" y="9590710"/>
                  </a:lnTo>
                  <a:lnTo>
                    <a:pt x="834542" y="9578010"/>
                  </a:lnTo>
                  <a:lnTo>
                    <a:pt x="823455" y="9565310"/>
                  </a:lnTo>
                  <a:lnTo>
                    <a:pt x="812253" y="9552610"/>
                  </a:lnTo>
                  <a:lnTo>
                    <a:pt x="800912" y="9539910"/>
                  </a:lnTo>
                  <a:lnTo>
                    <a:pt x="789470" y="9539910"/>
                  </a:lnTo>
                  <a:lnTo>
                    <a:pt x="777887" y="9527210"/>
                  </a:lnTo>
                  <a:lnTo>
                    <a:pt x="766203" y="9514510"/>
                  </a:lnTo>
                  <a:lnTo>
                    <a:pt x="754405" y="9501810"/>
                  </a:lnTo>
                  <a:lnTo>
                    <a:pt x="742480" y="9501810"/>
                  </a:lnTo>
                  <a:lnTo>
                    <a:pt x="718312" y="9476410"/>
                  </a:lnTo>
                  <a:lnTo>
                    <a:pt x="706069" y="9476410"/>
                  </a:lnTo>
                  <a:lnTo>
                    <a:pt x="681253" y="9451010"/>
                  </a:lnTo>
                  <a:lnTo>
                    <a:pt x="668693" y="9451010"/>
                  </a:lnTo>
                  <a:lnTo>
                    <a:pt x="643267" y="9425610"/>
                  </a:lnTo>
                  <a:lnTo>
                    <a:pt x="630415" y="9425610"/>
                  </a:lnTo>
                  <a:lnTo>
                    <a:pt x="617461" y="9412910"/>
                  </a:lnTo>
                  <a:lnTo>
                    <a:pt x="604405" y="9412910"/>
                  </a:lnTo>
                  <a:lnTo>
                    <a:pt x="578053" y="9387510"/>
                  </a:lnTo>
                  <a:lnTo>
                    <a:pt x="564730" y="9387510"/>
                  </a:lnTo>
                  <a:lnTo>
                    <a:pt x="551345" y="9374810"/>
                  </a:lnTo>
                  <a:lnTo>
                    <a:pt x="537857" y="9374810"/>
                  </a:lnTo>
                  <a:lnTo>
                    <a:pt x="524294" y="9362110"/>
                  </a:lnTo>
                  <a:lnTo>
                    <a:pt x="510654" y="9362110"/>
                  </a:lnTo>
                  <a:lnTo>
                    <a:pt x="496938" y="9349410"/>
                  </a:lnTo>
                  <a:lnTo>
                    <a:pt x="483146" y="9349410"/>
                  </a:lnTo>
                  <a:lnTo>
                    <a:pt x="469277" y="9336710"/>
                  </a:lnTo>
                  <a:lnTo>
                    <a:pt x="455345" y="9336710"/>
                  </a:lnTo>
                  <a:lnTo>
                    <a:pt x="441337" y="9324010"/>
                  </a:lnTo>
                  <a:lnTo>
                    <a:pt x="413131" y="9324010"/>
                  </a:lnTo>
                  <a:lnTo>
                    <a:pt x="398932" y="9311310"/>
                  </a:lnTo>
                  <a:lnTo>
                    <a:pt x="384683" y="9311310"/>
                  </a:lnTo>
                  <a:lnTo>
                    <a:pt x="370370" y="9298610"/>
                  </a:lnTo>
                  <a:lnTo>
                    <a:pt x="341566" y="9298610"/>
                  </a:lnTo>
                  <a:lnTo>
                    <a:pt x="327101" y="9285910"/>
                  </a:lnTo>
                  <a:lnTo>
                    <a:pt x="283375" y="9285910"/>
                  </a:lnTo>
                  <a:lnTo>
                    <a:pt x="268719" y="9273210"/>
                  </a:lnTo>
                  <a:lnTo>
                    <a:pt x="224510" y="9273210"/>
                  </a:lnTo>
                  <a:lnTo>
                    <a:pt x="209702" y="9260510"/>
                  </a:lnTo>
                  <a:lnTo>
                    <a:pt x="135229" y="9260510"/>
                  </a:lnTo>
                  <a:lnTo>
                    <a:pt x="120269" y="9247810"/>
                  </a:lnTo>
                  <a:lnTo>
                    <a:pt x="0" y="9247810"/>
                  </a:lnTo>
                  <a:lnTo>
                    <a:pt x="0" y="9285910"/>
                  </a:lnTo>
                  <a:lnTo>
                    <a:pt x="87388" y="9285910"/>
                  </a:lnTo>
                  <a:lnTo>
                    <a:pt x="101879" y="9298610"/>
                  </a:lnTo>
                  <a:lnTo>
                    <a:pt x="188468" y="9298610"/>
                  </a:lnTo>
                  <a:lnTo>
                    <a:pt x="202806" y="9311310"/>
                  </a:lnTo>
                  <a:lnTo>
                    <a:pt x="259854" y="9311310"/>
                  </a:lnTo>
                  <a:lnTo>
                    <a:pt x="274027" y="9324010"/>
                  </a:lnTo>
                  <a:lnTo>
                    <a:pt x="302234" y="9324010"/>
                  </a:lnTo>
                  <a:lnTo>
                    <a:pt x="316280" y="9336710"/>
                  </a:lnTo>
                  <a:lnTo>
                    <a:pt x="344208" y="9336710"/>
                  </a:lnTo>
                  <a:lnTo>
                    <a:pt x="358101" y="9349410"/>
                  </a:lnTo>
                  <a:lnTo>
                    <a:pt x="385711" y="9349410"/>
                  </a:lnTo>
                  <a:lnTo>
                    <a:pt x="399427" y="9362110"/>
                  </a:lnTo>
                  <a:lnTo>
                    <a:pt x="426694" y="9362110"/>
                  </a:lnTo>
                  <a:lnTo>
                    <a:pt x="440232" y="9374810"/>
                  </a:lnTo>
                  <a:lnTo>
                    <a:pt x="453694" y="9374810"/>
                  </a:lnTo>
                  <a:lnTo>
                    <a:pt x="467093" y="9387510"/>
                  </a:lnTo>
                  <a:lnTo>
                    <a:pt x="480428" y="9387510"/>
                  </a:lnTo>
                  <a:lnTo>
                    <a:pt x="493687" y="9400210"/>
                  </a:lnTo>
                  <a:lnTo>
                    <a:pt x="506869" y="9400210"/>
                  </a:lnTo>
                  <a:lnTo>
                    <a:pt x="519976" y="9412910"/>
                  </a:lnTo>
                  <a:lnTo>
                    <a:pt x="533006" y="9412910"/>
                  </a:lnTo>
                  <a:lnTo>
                    <a:pt x="545947" y="9425610"/>
                  </a:lnTo>
                  <a:lnTo>
                    <a:pt x="558812" y="9425610"/>
                  </a:lnTo>
                  <a:lnTo>
                    <a:pt x="571601" y="9438310"/>
                  </a:lnTo>
                  <a:lnTo>
                    <a:pt x="584288" y="9438310"/>
                  </a:lnTo>
                  <a:lnTo>
                    <a:pt x="596900" y="9451010"/>
                  </a:lnTo>
                  <a:lnTo>
                    <a:pt x="609422" y="9451010"/>
                  </a:lnTo>
                  <a:lnTo>
                    <a:pt x="634187" y="9476410"/>
                  </a:lnTo>
                  <a:lnTo>
                    <a:pt x="646417" y="9476410"/>
                  </a:lnTo>
                  <a:lnTo>
                    <a:pt x="670598" y="9501810"/>
                  </a:lnTo>
                  <a:lnTo>
                    <a:pt x="682536" y="9501810"/>
                  </a:lnTo>
                  <a:lnTo>
                    <a:pt x="706107" y="9527210"/>
                  </a:lnTo>
                  <a:lnTo>
                    <a:pt x="717740" y="9527210"/>
                  </a:lnTo>
                  <a:lnTo>
                    <a:pt x="729259" y="9539910"/>
                  </a:lnTo>
                  <a:lnTo>
                    <a:pt x="740664" y="9552610"/>
                  </a:lnTo>
                  <a:lnTo>
                    <a:pt x="751967" y="9552610"/>
                  </a:lnTo>
                  <a:lnTo>
                    <a:pt x="763155" y="9565310"/>
                  </a:lnTo>
                  <a:lnTo>
                    <a:pt x="774217" y="9578010"/>
                  </a:lnTo>
                  <a:lnTo>
                    <a:pt x="785177" y="9590710"/>
                  </a:lnTo>
                  <a:lnTo>
                    <a:pt x="796010" y="9590710"/>
                  </a:lnTo>
                  <a:lnTo>
                    <a:pt x="806729" y="9603410"/>
                  </a:lnTo>
                  <a:lnTo>
                    <a:pt x="817321" y="9616110"/>
                  </a:lnTo>
                  <a:lnTo>
                    <a:pt x="827798" y="9628810"/>
                  </a:lnTo>
                  <a:lnTo>
                    <a:pt x="838136" y="9641510"/>
                  </a:lnTo>
                  <a:lnTo>
                    <a:pt x="848360" y="9641510"/>
                  </a:lnTo>
                  <a:lnTo>
                    <a:pt x="878255" y="9679610"/>
                  </a:lnTo>
                  <a:lnTo>
                    <a:pt x="897521" y="9705010"/>
                  </a:lnTo>
                  <a:lnTo>
                    <a:pt x="906957" y="9705010"/>
                  </a:lnTo>
                  <a:lnTo>
                    <a:pt x="934440" y="9743110"/>
                  </a:lnTo>
                  <a:lnTo>
                    <a:pt x="960653" y="9781210"/>
                  </a:lnTo>
                  <a:lnTo>
                    <a:pt x="985558" y="9819310"/>
                  </a:lnTo>
                  <a:lnTo>
                    <a:pt x="1009142" y="9857410"/>
                  </a:lnTo>
                  <a:lnTo>
                    <a:pt x="1031354" y="9895510"/>
                  </a:lnTo>
                  <a:lnTo>
                    <a:pt x="1052169" y="9933610"/>
                  </a:lnTo>
                  <a:lnTo>
                    <a:pt x="1071562" y="9971710"/>
                  </a:lnTo>
                  <a:lnTo>
                    <a:pt x="1089507" y="10009810"/>
                  </a:lnTo>
                  <a:lnTo>
                    <a:pt x="1105979" y="10047910"/>
                  </a:lnTo>
                  <a:lnTo>
                    <a:pt x="1120965" y="10086010"/>
                  </a:lnTo>
                  <a:lnTo>
                    <a:pt x="1134414" y="10124110"/>
                  </a:lnTo>
                  <a:lnTo>
                    <a:pt x="1138567" y="10149510"/>
                  </a:lnTo>
                  <a:lnTo>
                    <a:pt x="1142542" y="10162210"/>
                  </a:lnTo>
                  <a:lnTo>
                    <a:pt x="1153439" y="10200310"/>
                  </a:lnTo>
                  <a:lnTo>
                    <a:pt x="1162761" y="10238410"/>
                  </a:lnTo>
                  <a:lnTo>
                    <a:pt x="1168120" y="10276510"/>
                  </a:lnTo>
                  <a:lnTo>
                    <a:pt x="1210589" y="10276510"/>
                  </a:lnTo>
                  <a:close/>
                </a:path>
                <a:path w="2049145" h="10276840">
                  <a:moveTo>
                    <a:pt x="1630692" y="10276510"/>
                  </a:moveTo>
                  <a:lnTo>
                    <a:pt x="1624761" y="10238410"/>
                  </a:lnTo>
                  <a:lnTo>
                    <a:pt x="1617306" y="10187610"/>
                  </a:lnTo>
                  <a:lnTo>
                    <a:pt x="1608569" y="10136810"/>
                  </a:lnTo>
                  <a:lnTo>
                    <a:pt x="1598549" y="10098710"/>
                  </a:lnTo>
                  <a:lnTo>
                    <a:pt x="1587271" y="10047910"/>
                  </a:lnTo>
                  <a:lnTo>
                    <a:pt x="1574761" y="10009810"/>
                  </a:lnTo>
                  <a:lnTo>
                    <a:pt x="1561033" y="9959010"/>
                  </a:lnTo>
                  <a:lnTo>
                    <a:pt x="1546110" y="9920910"/>
                  </a:lnTo>
                  <a:lnTo>
                    <a:pt x="1530019" y="9882810"/>
                  </a:lnTo>
                  <a:lnTo>
                    <a:pt x="1512760" y="9832010"/>
                  </a:lnTo>
                  <a:lnTo>
                    <a:pt x="1494370" y="9793910"/>
                  </a:lnTo>
                  <a:lnTo>
                    <a:pt x="1474863" y="9755810"/>
                  </a:lnTo>
                  <a:lnTo>
                    <a:pt x="1454251" y="9717710"/>
                  </a:lnTo>
                  <a:lnTo>
                    <a:pt x="1432572" y="9666910"/>
                  </a:lnTo>
                  <a:lnTo>
                    <a:pt x="1409814" y="9628810"/>
                  </a:lnTo>
                  <a:lnTo>
                    <a:pt x="1386027" y="9590710"/>
                  </a:lnTo>
                  <a:lnTo>
                    <a:pt x="1361224" y="9552610"/>
                  </a:lnTo>
                  <a:lnTo>
                    <a:pt x="1335417" y="9514510"/>
                  </a:lnTo>
                  <a:lnTo>
                    <a:pt x="1308620" y="9489110"/>
                  </a:lnTo>
                  <a:lnTo>
                    <a:pt x="1280858" y="9451010"/>
                  </a:lnTo>
                  <a:lnTo>
                    <a:pt x="1252156" y="9412910"/>
                  </a:lnTo>
                  <a:lnTo>
                    <a:pt x="1222540" y="9374810"/>
                  </a:lnTo>
                  <a:lnTo>
                    <a:pt x="1192009" y="9349410"/>
                  </a:lnTo>
                  <a:lnTo>
                    <a:pt x="1160589" y="9311310"/>
                  </a:lnTo>
                  <a:lnTo>
                    <a:pt x="1128318" y="9285910"/>
                  </a:lnTo>
                  <a:lnTo>
                    <a:pt x="1095184" y="9247810"/>
                  </a:lnTo>
                  <a:lnTo>
                    <a:pt x="1061237" y="9222410"/>
                  </a:lnTo>
                  <a:lnTo>
                    <a:pt x="1026464" y="9197010"/>
                  </a:lnTo>
                  <a:lnTo>
                    <a:pt x="990917" y="9158910"/>
                  </a:lnTo>
                  <a:lnTo>
                    <a:pt x="954595" y="9133510"/>
                  </a:lnTo>
                  <a:lnTo>
                    <a:pt x="917524" y="9108110"/>
                  </a:lnTo>
                  <a:lnTo>
                    <a:pt x="879729" y="9082710"/>
                  </a:lnTo>
                  <a:lnTo>
                    <a:pt x="841209" y="9070010"/>
                  </a:lnTo>
                  <a:lnTo>
                    <a:pt x="802017" y="9044610"/>
                  </a:lnTo>
                  <a:lnTo>
                    <a:pt x="762139" y="9019210"/>
                  </a:lnTo>
                  <a:lnTo>
                    <a:pt x="721614" y="8993810"/>
                  </a:lnTo>
                  <a:lnTo>
                    <a:pt x="680453" y="8981110"/>
                  </a:lnTo>
                  <a:lnTo>
                    <a:pt x="638670" y="8955710"/>
                  </a:lnTo>
                  <a:lnTo>
                    <a:pt x="553351" y="8930310"/>
                  </a:lnTo>
                  <a:lnTo>
                    <a:pt x="284683" y="8854110"/>
                  </a:lnTo>
                  <a:lnTo>
                    <a:pt x="238252" y="8854110"/>
                  </a:lnTo>
                  <a:lnTo>
                    <a:pt x="191414" y="8841410"/>
                  </a:lnTo>
                  <a:lnTo>
                    <a:pt x="144157" y="8841410"/>
                  </a:lnTo>
                  <a:lnTo>
                    <a:pt x="96520" y="8828710"/>
                  </a:lnTo>
                  <a:lnTo>
                    <a:pt x="0" y="8828710"/>
                  </a:lnTo>
                  <a:lnTo>
                    <a:pt x="0" y="8866810"/>
                  </a:lnTo>
                  <a:lnTo>
                    <a:pt x="48183" y="8866810"/>
                  </a:lnTo>
                  <a:lnTo>
                    <a:pt x="95834" y="8879510"/>
                  </a:lnTo>
                  <a:lnTo>
                    <a:pt x="190017" y="8879510"/>
                  </a:lnTo>
                  <a:lnTo>
                    <a:pt x="236499" y="8892210"/>
                  </a:lnTo>
                  <a:lnTo>
                    <a:pt x="282562" y="8892210"/>
                  </a:lnTo>
                  <a:lnTo>
                    <a:pt x="505790" y="8955710"/>
                  </a:lnTo>
                  <a:lnTo>
                    <a:pt x="591400" y="8981110"/>
                  </a:lnTo>
                  <a:lnTo>
                    <a:pt x="633336" y="9006510"/>
                  </a:lnTo>
                  <a:lnTo>
                    <a:pt x="674662" y="9019210"/>
                  </a:lnTo>
                  <a:lnTo>
                    <a:pt x="715365" y="9044610"/>
                  </a:lnTo>
                  <a:lnTo>
                    <a:pt x="755421" y="9057310"/>
                  </a:lnTo>
                  <a:lnTo>
                    <a:pt x="794804" y="9082710"/>
                  </a:lnTo>
                  <a:lnTo>
                    <a:pt x="833513" y="9108110"/>
                  </a:lnTo>
                  <a:lnTo>
                    <a:pt x="871512" y="9133510"/>
                  </a:lnTo>
                  <a:lnTo>
                    <a:pt x="908786" y="9158910"/>
                  </a:lnTo>
                  <a:lnTo>
                    <a:pt x="945311" y="9184310"/>
                  </a:lnTo>
                  <a:lnTo>
                    <a:pt x="981075" y="9209710"/>
                  </a:lnTo>
                  <a:lnTo>
                    <a:pt x="1016050" y="9235110"/>
                  </a:lnTo>
                  <a:lnTo>
                    <a:pt x="1050226" y="9260510"/>
                  </a:lnTo>
                  <a:lnTo>
                    <a:pt x="1083564" y="9298610"/>
                  </a:lnTo>
                  <a:lnTo>
                    <a:pt x="1116063" y="9324010"/>
                  </a:lnTo>
                  <a:lnTo>
                    <a:pt x="1147699" y="9362110"/>
                  </a:lnTo>
                  <a:lnTo>
                    <a:pt x="1178445" y="9387510"/>
                  </a:lnTo>
                  <a:lnTo>
                    <a:pt x="1208290" y="9425610"/>
                  </a:lnTo>
                  <a:lnTo>
                    <a:pt x="1237208" y="9463710"/>
                  </a:lnTo>
                  <a:lnTo>
                    <a:pt x="1265174" y="9489110"/>
                  </a:lnTo>
                  <a:lnTo>
                    <a:pt x="1292186" y="9527210"/>
                  </a:lnTo>
                  <a:lnTo>
                    <a:pt x="1318196" y="9565310"/>
                  </a:lnTo>
                  <a:lnTo>
                    <a:pt x="1343215" y="9603410"/>
                  </a:lnTo>
                  <a:lnTo>
                    <a:pt x="1367205" y="9641510"/>
                  </a:lnTo>
                  <a:lnTo>
                    <a:pt x="1390154" y="9679610"/>
                  </a:lnTo>
                  <a:lnTo>
                    <a:pt x="1412024" y="9717710"/>
                  </a:lnTo>
                  <a:lnTo>
                    <a:pt x="1432814" y="9755810"/>
                  </a:lnTo>
                  <a:lnTo>
                    <a:pt x="1452511" y="9793910"/>
                  </a:lnTo>
                  <a:lnTo>
                    <a:pt x="1471066" y="9844710"/>
                  </a:lnTo>
                  <a:lnTo>
                    <a:pt x="1488490" y="9882810"/>
                  </a:lnTo>
                  <a:lnTo>
                    <a:pt x="1504734" y="9920910"/>
                  </a:lnTo>
                  <a:lnTo>
                    <a:pt x="1519809" y="9971710"/>
                  </a:lnTo>
                  <a:lnTo>
                    <a:pt x="1533664" y="10009810"/>
                  </a:lnTo>
                  <a:lnTo>
                    <a:pt x="1546301" y="10060610"/>
                  </a:lnTo>
                  <a:lnTo>
                    <a:pt x="1557693" y="10098710"/>
                  </a:lnTo>
                  <a:lnTo>
                    <a:pt x="1567815" y="10149510"/>
                  </a:lnTo>
                  <a:lnTo>
                    <a:pt x="1576654" y="10187610"/>
                  </a:lnTo>
                  <a:lnTo>
                    <a:pt x="1584185" y="10238410"/>
                  </a:lnTo>
                  <a:lnTo>
                    <a:pt x="1589989" y="10276510"/>
                  </a:lnTo>
                  <a:lnTo>
                    <a:pt x="1630692" y="10276510"/>
                  </a:lnTo>
                  <a:close/>
                </a:path>
                <a:path w="2049145" h="10276840">
                  <a:moveTo>
                    <a:pt x="2048725" y="10276510"/>
                  </a:moveTo>
                  <a:lnTo>
                    <a:pt x="2043823" y="10238410"/>
                  </a:lnTo>
                  <a:lnTo>
                    <a:pt x="2037803" y="10187610"/>
                  </a:lnTo>
                  <a:lnTo>
                    <a:pt x="2030717" y="10136810"/>
                  </a:lnTo>
                  <a:lnTo>
                    <a:pt x="2022589" y="10098710"/>
                  </a:lnTo>
                  <a:lnTo>
                    <a:pt x="2013445" y="10047910"/>
                  </a:lnTo>
                  <a:lnTo>
                    <a:pt x="2003259" y="9997110"/>
                  </a:lnTo>
                  <a:lnTo>
                    <a:pt x="1992083" y="9959010"/>
                  </a:lnTo>
                  <a:lnTo>
                    <a:pt x="1979917" y="9908210"/>
                  </a:lnTo>
                  <a:lnTo>
                    <a:pt x="1966760" y="9870110"/>
                  </a:lnTo>
                  <a:lnTo>
                    <a:pt x="1952637" y="9819310"/>
                  </a:lnTo>
                  <a:lnTo>
                    <a:pt x="1937562" y="9781210"/>
                  </a:lnTo>
                  <a:lnTo>
                    <a:pt x="1921535" y="9743110"/>
                  </a:lnTo>
                  <a:lnTo>
                    <a:pt x="1904580" y="9692310"/>
                  </a:lnTo>
                  <a:lnTo>
                    <a:pt x="1886712" y="9654210"/>
                  </a:lnTo>
                  <a:lnTo>
                    <a:pt x="1867928" y="9616110"/>
                  </a:lnTo>
                  <a:lnTo>
                    <a:pt x="1848269" y="9565310"/>
                  </a:lnTo>
                  <a:lnTo>
                    <a:pt x="1827707" y="9527210"/>
                  </a:lnTo>
                  <a:lnTo>
                    <a:pt x="1806295" y="9489110"/>
                  </a:lnTo>
                  <a:lnTo>
                    <a:pt x="1784007" y="9451010"/>
                  </a:lnTo>
                  <a:lnTo>
                    <a:pt x="1760893" y="9412910"/>
                  </a:lnTo>
                  <a:lnTo>
                    <a:pt x="1736940" y="9374810"/>
                  </a:lnTo>
                  <a:lnTo>
                    <a:pt x="1712163" y="9336710"/>
                  </a:lnTo>
                  <a:lnTo>
                    <a:pt x="1686585" y="9298610"/>
                  </a:lnTo>
                  <a:lnTo>
                    <a:pt x="1660220" y="9260510"/>
                  </a:lnTo>
                  <a:lnTo>
                    <a:pt x="1633054" y="9222410"/>
                  </a:lnTo>
                  <a:lnTo>
                    <a:pt x="1605140" y="9184310"/>
                  </a:lnTo>
                  <a:lnTo>
                    <a:pt x="1576451" y="9146210"/>
                  </a:lnTo>
                  <a:lnTo>
                    <a:pt x="1547025" y="9120810"/>
                  </a:lnTo>
                  <a:lnTo>
                    <a:pt x="1516875" y="9082710"/>
                  </a:lnTo>
                  <a:lnTo>
                    <a:pt x="1486001" y="9057310"/>
                  </a:lnTo>
                  <a:lnTo>
                    <a:pt x="1454416" y="9019210"/>
                  </a:lnTo>
                  <a:lnTo>
                    <a:pt x="1422133" y="8993810"/>
                  </a:lnTo>
                  <a:lnTo>
                    <a:pt x="1389176" y="8955710"/>
                  </a:lnTo>
                  <a:lnTo>
                    <a:pt x="1355547" y="8930310"/>
                  </a:lnTo>
                  <a:lnTo>
                    <a:pt x="1321257" y="8892210"/>
                  </a:lnTo>
                  <a:lnTo>
                    <a:pt x="1286319" y="8866810"/>
                  </a:lnTo>
                  <a:lnTo>
                    <a:pt x="1250759" y="8841410"/>
                  </a:lnTo>
                  <a:lnTo>
                    <a:pt x="1214577" y="8816010"/>
                  </a:lnTo>
                  <a:lnTo>
                    <a:pt x="1177785" y="8790610"/>
                  </a:lnTo>
                  <a:lnTo>
                    <a:pt x="1140396" y="8765210"/>
                  </a:lnTo>
                  <a:lnTo>
                    <a:pt x="1063879" y="8714410"/>
                  </a:lnTo>
                  <a:lnTo>
                    <a:pt x="985139" y="8663610"/>
                  </a:lnTo>
                  <a:lnTo>
                    <a:pt x="944968" y="8650910"/>
                  </a:lnTo>
                  <a:lnTo>
                    <a:pt x="863066" y="8600110"/>
                  </a:lnTo>
                  <a:lnTo>
                    <a:pt x="779183" y="8574710"/>
                  </a:lnTo>
                  <a:lnTo>
                    <a:pt x="736523" y="8549310"/>
                  </a:lnTo>
                  <a:lnTo>
                    <a:pt x="693407" y="8536610"/>
                  </a:lnTo>
                  <a:lnTo>
                    <a:pt x="379831" y="8447710"/>
                  </a:lnTo>
                  <a:lnTo>
                    <a:pt x="333502" y="8447710"/>
                  </a:lnTo>
                  <a:lnTo>
                    <a:pt x="286829" y="8435010"/>
                  </a:lnTo>
                  <a:lnTo>
                    <a:pt x="239814" y="8435010"/>
                  </a:lnTo>
                  <a:lnTo>
                    <a:pt x="192493" y="8422310"/>
                  </a:lnTo>
                  <a:lnTo>
                    <a:pt x="0" y="8422310"/>
                  </a:lnTo>
                  <a:lnTo>
                    <a:pt x="0" y="8460410"/>
                  </a:lnTo>
                  <a:lnTo>
                    <a:pt x="191401" y="8460410"/>
                  </a:lnTo>
                  <a:lnTo>
                    <a:pt x="238455" y="8473110"/>
                  </a:lnTo>
                  <a:lnTo>
                    <a:pt x="285191" y="8473110"/>
                  </a:lnTo>
                  <a:lnTo>
                    <a:pt x="331571" y="8485810"/>
                  </a:lnTo>
                  <a:lnTo>
                    <a:pt x="377621" y="8485810"/>
                  </a:lnTo>
                  <a:lnTo>
                    <a:pt x="689013" y="8574710"/>
                  </a:lnTo>
                  <a:lnTo>
                    <a:pt x="731786" y="8587410"/>
                  </a:lnTo>
                  <a:lnTo>
                    <a:pt x="774103" y="8612810"/>
                  </a:lnTo>
                  <a:lnTo>
                    <a:pt x="815936" y="8625510"/>
                  </a:lnTo>
                  <a:lnTo>
                    <a:pt x="857275" y="8650910"/>
                  </a:lnTo>
                  <a:lnTo>
                    <a:pt x="898118" y="8663610"/>
                  </a:lnTo>
                  <a:lnTo>
                    <a:pt x="978230" y="8714410"/>
                  </a:lnTo>
                  <a:lnTo>
                    <a:pt x="1017485" y="8727110"/>
                  </a:lnTo>
                  <a:lnTo>
                    <a:pt x="1094320" y="8777910"/>
                  </a:lnTo>
                  <a:lnTo>
                    <a:pt x="1131874" y="8803310"/>
                  </a:lnTo>
                  <a:lnTo>
                    <a:pt x="1168831" y="8828710"/>
                  </a:lnTo>
                  <a:lnTo>
                    <a:pt x="1205179" y="8854110"/>
                  </a:lnTo>
                  <a:lnTo>
                    <a:pt x="1240917" y="8879510"/>
                  </a:lnTo>
                  <a:lnTo>
                    <a:pt x="1276019" y="8917610"/>
                  </a:lnTo>
                  <a:lnTo>
                    <a:pt x="1310487" y="8943010"/>
                  </a:lnTo>
                  <a:lnTo>
                    <a:pt x="1344295" y="8968410"/>
                  </a:lnTo>
                  <a:lnTo>
                    <a:pt x="1377429" y="9006510"/>
                  </a:lnTo>
                  <a:lnTo>
                    <a:pt x="1409877" y="9031910"/>
                  </a:lnTo>
                  <a:lnTo>
                    <a:pt x="1441640" y="9070010"/>
                  </a:lnTo>
                  <a:lnTo>
                    <a:pt x="1472692" y="9095410"/>
                  </a:lnTo>
                  <a:lnTo>
                    <a:pt x="1503019" y="9133510"/>
                  </a:lnTo>
                  <a:lnTo>
                    <a:pt x="1532623" y="9158910"/>
                  </a:lnTo>
                  <a:lnTo>
                    <a:pt x="1561477" y="9197010"/>
                  </a:lnTo>
                  <a:lnTo>
                    <a:pt x="1589582" y="9235110"/>
                  </a:lnTo>
                  <a:lnTo>
                    <a:pt x="1616900" y="9273210"/>
                  </a:lnTo>
                  <a:lnTo>
                    <a:pt x="1643443" y="9298610"/>
                  </a:lnTo>
                  <a:lnTo>
                    <a:pt x="1669186" y="9336710"/>
                  </a:lnTo>
                  <a:lnTo>
                    <a:pt x="1694129" y="9374810"/>
                  </a:lnTo>
                  <a:lnTo>
                    <a:pt x="1718246" y="9412910"/>
                  </a:lnTo>
                  <a:lnTo>
                    <a:pt x="1741525" y="9451010"/>
                  </a:lnTo>
                  <a:lnTo>
                    <a:pt x="1763953" y="9501810"/>
                  </a:lnTo>
                  <a:lnTo>
                    <a:pt x="1785531" y="9539910"/>
                  </a:lnTo>
                  <a:lnTo>
                    <a:pt x="1806219" y="9578010"/>
                  </a:lnTo>
                  <a:lnTo>
                    <a:pt x="1826044" y="9616110"/>
                  </a:lnTo>
                  <a:lnTo>
                    <a:pt x="1844954" y="9654210"/>
                  </a:lnTo>
                  <a:lnTo>
                    <a:pt x="1862963" y="9705010"/>
                  </a:lnTo>
                  <a:lnTo>
                    <a:pt x="1880044" y="9743110"/>
                  </a:lnTo>
                  <a:lnTo>
                    <a:pt x="1896186" y="9781210"/>
                  </a:lnTo>
                  <a:lnTo>
                    <a:pt x="1911375" y="9832010"/>
                  </a:lnTo>
                  <a:lnTo>
                    <a:pt x="1925612" y="9870110"/>
                  </a:lnTo>
                  <a:lnTo>
                    <a:pt x="1938870" y="9920910"/>
                  </a:lnTo>
                  <a:lnTo>
                    <a:pt x="1951139" y="9959010"/>
                  </a:lnTo>
                  <a:lnTo>
                    <a:pt x="1962416" y="10009810"/>
                  </a:lnTo>
                  <a:lnTo>
                    <a:pt x="1972665" y="10047910"/>
                  </a:lnTo>
                  <a:lnTo>
                    <a:pt x="1981898" y="10098710"/>
                  </a:lnTo>
                  <a:lnTo>
                    <a:pt x="1990090" y="10136810"/>
                  </a:lnTo>
                  <a:lnTo>
                    <a:pt x="1997240" y="10187610"/>
                  </a:lnTo>
                  <a:lnTo>
                    <a:pt x="2003323" y="10238410"/>
                  </a:lnTo>
                  <a:lnTo>
                    <a:pt x="2008136" y="10276510"/>
                  </a:lnTo>
                  <a:lnTo>
                    <a:pt x="2048725" y="10276510"/>
                  </a:lnTo>
                  <a:close/>
                </a:path>
              </a:pathLst>
            </a:custGeom>
            <a:solidFill>
              <a:srgbClr val="AFC1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073180" y="519721"/>
              <a:ext cx="12908280" cy="9300845"/>
            </a:xfrm>
            <a:custGeom>
              <a:avLst/>
              <a:gdLst/>
              <a:ahLst/>
              <a:cxnLst/>
              <a:rect l="l" t="t" r="r" b="b"/>
              <a:pathLst>
                <a:path w="12908280" h="9300845">
                  <a:moveTo>
                    <a:pt x="421690" y="8907577"/>
                  </a:moveTo>
                  <a:lnTo>
                    <a:pt x="419290" y="8895131"/>
                  </a:lnTo>
                  <a:lnTo>
                    <a:pt x="412089" y="8884183"/>
                  </a:lnTo>
                  <a:lnTo>
                    <a:pt x="401243" y="8876919"/>
                  </a:lnTo>
                  <a:lnTo>
                    <a:pt x="388912" y="8874493"/>
                  </a:lnTo>
                  <a:lnTo>
                    <a:pt x="376580" y="8876919"/>
                  </a:lnTo>
                  <a:lnTo>
                    <a:pt x="365734" y="8884183"/>
                  </a:lnTo>
                  <a:lnTo>
                    <a:pt x="210845" y="9040571"/>
                  </a:lnTo>
                  <a:lnTo>
                    <a:pt x="55956" y="8884183"/>
                  </a:lnTo>
                  <a:lnTo>
                    <a:pt x="45110" y="8876919"/>
                  </a:lnTo>
                  <a:lnTo>
                    <a:pt x="32778" y="8874493"/>
                  </a:lnTo>
                  <a:lnTo>
                    <a:pt x="20447" y="8876919"/>
                  </a:lnTo>
                  <a:lnTo>
                    <a:pt x="9601" y="8884183"/>
                  </a:lnTo>
                  <a:lnTo>
                    <a:pt x="2400" y="8895131"/>
                  </a:lnTo>
                  <a:lnTo>
                    <a:pt x="0" y="8907577"/>
                  </a:lnTo>
                  <a:lnTo>
                    <a:pt x="2400" y="8920035"/>
                  </a:lnTo>
                  <a:lnTo>
                    <a:pt x="9601" y="8930970"/>
                  </a:lnTo>
                  <a:lnTo>
                    <a:pt x="164503" y="9087358"/>
                  </a:lnTo>
                  <a:lnTo>
                    <a:pt x="9601" y="9243746"/>
                  </a:lnTo>
                  <a:lnTo>
                    <a:pt x="2400" y="9254693"/>
                  </a:lnTo>
                  <a:lnTo>
                    <a:pt x="0" y="9267139"/>
                  </a:lnTo>
                  <a:lnTo>
                    <a:pt x="2400" y="9279585"/>
                  </a:lnTo>
                  <a:lnTo>
                    <a:pt x="9601" y="9290533"/>
                  </a:lnTo>
                  <a:lnTo>
                    <a:pt x="16002" y="9296997"/>
                  </a:lnTo>
                  <a:lnTo>
                    <a:pt x="24384" y="9300223"/>
                  </a:lnTo>
                  <a:lnTo>
                    <a:pt x="41160" y="9300223"/>
                  </a:lnTo>
                  <a:lnTo>
                    <a:pt x="49555" y="9296997"/>
                  </a:lnTo>
                  <a:lnTo>
                    <a:pt x="210845" y="9134157"/>
                  </a:lnTo>
                  <a:lnTo>
                    <a:pt x="372135" y="9296997"/>
                  </a:lnTo>
                  <a:lnTo>
                    <a:pt x="380530" y="9300223"/>
                  </a:lnTo>
                  <a:lnTo>
                    <a:pt x="397294" y="9300223"/>
                  </a:lnTo>
                  <a:lnTo>
                    <a:pt x="405688" y="9296997"/>
                  </a:lnTo>
                  <a:lnTo>
                    <a:pt x="412089" y="9290533"/>
                  </a:lnTo>
                  <a:lnTo>
                    <a:pt x="419290" y="9279585"/>
                  </a:lnTo>
                  <a:lnTo>
                    <a:pt x="421690" y="9267139"/>
                  </a:lnTo>
                  <a:lnTo>
                    <a:pt x="419290" y="9254693"/>
                  </a:lnTo>
                  <a:lnTo>
                    <a:pt x="412089" y="9243746"/>
                  </a:lnTo>
                  <a:lnTo>
                    <a:pt x="257187" y="9087358"/>
                  </a:lnTo>
                  <a:lnTo>
                    <a:pt x="412089" y="8930970"/>
                  </a:lnTo>
                  <a:lnTo>
                    <a:pt x="419290" y="8920035"/>
                  </a:lnTo>
                  <a:lnTo>
                    <a:pt x="421690" y="8907577"/>
                  </a:lnTo>
                  <a:close/>
                </a:path>
                <a:path w="12908280" h="9300845">
                  <a:moveTo>
                    <a:pt x="12908204" y="768184"/>
                  </a:moveTo>
                  <a:lnTo>
                    <a:pt x="12897295" y="757237"/>
                  </a:lnTo>
                  <a:lnTo>
                    <a:pt x="12895631" y="757237"/>
                  </a:lnTo>
                  <a:lnTo>
                    <a:pt x="12849009" y="764006"/>
                  </a:lnTo>
                  <a:lnTo>
                    <a:pt x="12810820" y="782281"/>
                  </a:lnTo>
                  <a:lnTo>
                    <a:pt x="12779070" y="809078"/>
                  </a:lnTo>
                  <a:lnTo>
                    <a:pt x="12751702" y="841387"/>
                  </a:lnTo>
                  <a:lnTo>
                    <a:pt x="12726696" y="876185"/>
                  </a:lnTo>
                  <a:lnTo>
                    <a:pt x="12697371" y="916584"/>
                  </a:lnTo>
                  <a:lnTo>
                    <a:pt x="12665291" y="951179"/>
                  </a:lnTo>
                  <a:lnTo>
                    <a:pt x="12626835" y="975334"/>
                  </a:lnTo>
                  <a:lnTo>
                    <a:pt x="12578359" y="984415"/>
                  </a:lnTo>
                  <a:lnTo>
                    <a:pt x="12529871" y="975334"/>
                  </a:lnTo>
                  <a:lnTo>
                    <a:pt x="12491390" y="951179"/>
                  </a:lnTo>
                  <a:lnTo>
                    <a:pt x="12459297" y="916584"/>
                  </a:lnTo>
                  <a:lnTo>
                    <a:pt x="12429960" y="876185"/>
                  </a:lnTo>
                  <a:lnTo>
                    <a:pt x="12404954" y="841387"/>
                  </a:lnTo>
                  <a:lnTo>
                    <a:pt x="12377585" y="809078"/>
                  </a:lnTo>
                  <a:lnTo>
                    <a:pt x="12346064" y="782485"/>
                  </a:lnTo>
                  <a:lnTo>
                    <a:pt x="12345822" y="782281"/>
                  </a:lnTo>
                  <a:lnTo>
                    <a:pt x="12307646" y="764006"/>
                  </a:lnTo>
                  <a:lnTo>
                    <a:pt x="12261025" y="757237"/>
                  </a:lnTo>
                  <a:lnTo>
                    <a:pt x="12214390" y="764006"/>
                  </a:lnTo>
                  <a:lnTo>
                    <a:pt x="12176214" y="782281"/>
                  </a:lnTo>
                  <a:lnTo>
                    <a:pt x="12144451" y="809078"/>
                  </a:lnTo>
                  <a:lnTo>
                    <a:pt x="12117083" y="841387"/>
                  </a:lnTo>
                  <a:lnTo>
                    <a:pt x="12092076" y="876185"/>
                  </a:lnTo>
                  <a:lnTo>
                    <a:pt x="12062778" y="916584"/>
                  </a:lnTo>
                  <a:lnTo>
                    <a:pt x="12030710" y="951179"/>
                  </a:lnTo>
                  <a:lnTo>
                    <a:pt x="11992229" y="975334"/>
                  </a:lnTo>
                  <a:lnTo>
                    <a:pt x="11943740" y="984415"/>
                  </a:lnTo>
                  <a:lnTo>
                    <a:pt x="11895252" y="975334"/>
                  </a:lnTo>
                  <a:lnTo>
                    <a:pt x="11856784" y="951179"/>
                  </a:lnTo>
                  <a:lnTo>
                    <a:pt x="11824703" y="916584"/>
                  </a:lnTo>
                  <a:lnTo>
                    <a:pt x="11795404" y="876185"/>
                  </a:lnTo>
                  <a:lnTo>
                    <a:pt x="11770398" y="841387"/>
                  </a:lnTo>
                  <a:lnTo>
                    <a:pt x="11743030" y="809078"/>
                  </a:lnTo>
                  <a:lnTo>
                    <a:pt x="11711508" y="782485"/>
                  </a:lnTo>
                  <a:lnTo>
                    <a:pt x="11711280" y="782281"/>
                  </a:lnTo>
                  <a:lnTo>
                    <a:pt x="11673091" y="764006"/>
                  </a:lnTo>
                  <a:lnTo>
                    <a:pt x="11626469" y="757237"/>
                  </a:lnTo>
                  <a:lnTo>
                    <a:pt x="11579847" y="764006"/>
                  </a:lnTo>
                  <a:lnTo>
                    <a:pt x="11541684" y="782281"/>
                  </a:lnTo>
                  <a:lnTo>
                    <a:pt x="11509947" y="809078"/>
                  </a:lnTo>
                  <a:lnTo>
                    <a:pt x="11482591" y="841387"/>
                  </a:lnTo>
                  <a:lnTo>
                    <a:pt x="11457584" y="876185"/>
                  </a:lnTo>
                  <a:lnTo>
                    <a:pt x="11428260" y="916584"/>
                  </a:lnTo>
                  <a:lnTo>
                    <a:pt x="11396180" y="951179"/>
                  </a:lnTo>
                  <a:lnTo>
                    <a:pt x="11357712" y="975334"/>
                  </a:lnTo>
                  <a:lnTo>
                    <a:pt x="11309198" y="984415"/>
                  </a:lnTo>
                  <a:lnTo>
                    <a:pt x="11260684" y="975334"/>
                  </a:lnTo>
                  <a:lnTo>
                    <a:pt x="11222228" y="951179"/>
                  </a:lnTo>
                  <a:lnTo>
                    <a:pt x="11190173" y="916584"/>
                  </a:lnTo>
                  <a:lnTo>
                    <a:pt x="11160862" y="876185"/>
                  </a:lnTo>
                  <a:lnTo>
                    <a:pt x="11135855" y="841387"/>
                  </a:lnTo>
                  <a:lnTo>
                    <a:pt x="11108487" y="809078"/>
                  </a:lnTo>
                  <a:lnTo>
                    <a:pt x="11076978" y="782485"/>
                  </a:lnTo>
                  <a:lnTo>
                    <a:pt x="11076737" y="782281"/>
                  </a:lnTo>
                  <a:lnTo>
                    <a:pt x="11038573" y="764006"/>
                  </a:lnTo>
                  <a:lnTo>
                    <a:pt x="10991977" y="757237"/>
                  </a:lnTo>
                  <a:lnTo>
                    <a:pt x="10945368" y="764006"/>
                  </a:lnTo>
                  <a:lnTo>
                    <a:pt x="10907192" y="782281"/>
                  </a:lnTo>
                  <a:lnTo>
                    <a:pt x="10875429" y="809078"/>
                  </a:lnTo>
                  <a:lnTo>
                    <a:pt x="10848048" y="841387"/>
                  </a:lnTo>
                  <a:lnTo>
                    <a:pt x="10823042" y="876185"/>
                  </a:lnTo>
                  <a:lnTo>
                    <a:pt x="10793705" y="916584"/>
                  </a:lnTo>
                  <a:lnTo>
                    <a:pt x="10761637" y="951179"/>
                  </a:lnTo>
                  <a:lnTo>
                    <a:pt x="10723182" y="975334"/>
                  </a:lnTo>
                  <a:lnTo>
                    <a:pt x="10674706" y="984415"/>
                  </a:lnTo>
                  <a:lnTo>
                    <a:pt x="10626217" y="975334"/>
                  </a:lnTo>
                  <a:lnTo>
                    <a:pt x="10587736" y="951179"/>
                  </a:lnTo>
                  <a:lnTo>
                    <a:pt x="10555669" y="916584"/>
                  </a:lnTo>
                  <a:lnTo>
                    <a:pt x="10526370" y="876185"/>
                  </a:lnTo>
                  <a:lnTo>
                    <a:pt x="10501351" y="841387"/>
                  </a:lnTo>
                  <a:lnTo>
                    <a:pt x="10473969" y="809078"/>
                  </a:lnTo>
                  <a:lnTo>
                    <a:pt x="10442207" y="782281"/>
                  </a:lnTo>
                  <a:lnTo>
                    <a:pt x="10404030" y="764006"/>
                  </a:lnTo>
                  <a:lnTo>
                    <a:pt x="10357421" y="757237"/>
                  </a:lnTo>
                  <a:lnTo>
                    <a:pt x="10355758" y="757237"/>
                  </a:lnTo>
                  <a:lnTo>
                    <a:pt x="10344861" y="768184"/>
                  </a:lnTo>
                  <a:lnTo>
                    <a:pt x="10344861" y="771537"/>
                  </a:lnTo>
                  <a:lnTo>
                    <a:pt x="10357421" y="782485"/>
                  </a:lnTo>
                  <a:lnTo>
                    <a:pt x="10405834" y="791565"/>
                  </a:lnTo>
                  <a:lnTo>
                    <a:pt x="10444315" y="815721"/>
                  </a:lnTo>
                  <a:lnTo>
                    <a:pt x="10476433" y="850315"/>
                  </a:lnTo>
                  <a:lnTo>
                    <a:pt x="10505757" y="890701"/>
                  </a:lnTo>
                  <a:lnTo>
                    <a:pt x="10530764" y="925537"/>
                  </a:lnTo>
                  <a:lnTo>
                    <a:pt x="10558132" y="957846"/>
                  </a:lnTo>
                  <a:lnTo>
                    <a:pt x="10589895" y="984631"/>
                  </a:lnTo>
                  <a:lnTo>
                    <a:pt x="10628071" y="1002893"/>
                  </a:lnTo>
                  <a:lnTo>
                    <a:pt x="10674706" y="1009650"/>
                  </a:lnTo>
                  <a:lnTo>
                    <a:pt x="10721327" y="1002893"/>
                  </a:lnTo>
                  <a:lnTo>
                    <a:pt x="10759491" y="984631"/>
                  </a:lnTo>
                  <a:lnTo>
                    <a:pt x="10759745" y="984415"/>
                  </a:lnTo>
                  <a:lnTo>
                    <a:pt x="10791228" y="957846"/>
                  </a:lnTo>
                  <a:lnTo>
                    <a:pt x="10818584" y="925537"/>
                  </a:lnTo>
                  <a:lnTo>
                    <a:pt x="10843578" y="890701"/>
                  </a:lnTo>
                  <a:lnTo>
                    <a:pt x="10872915" y="850315"/>
                  </a:lnTo>
                  <a:lnTo>
                    <a:pt x="10904982" y="815721"/>
                  </a:lnTo>
                  <a:lnTo>
                    <a:pt x="10943463" y="791565"/>
                  </a:lnTo>
                  <a:lnTo>
                    <a:pt x="10991977" y="782485"/>
                  </a:lnTo>
                  <a:lnTo>
                    <a:pt x="11040491" y="791565"/>
                  </a:lnTo>
                  <a:lnTo>
                    <a:pt x="11078934" y="815721"/>
                  </a:lnTo>
                  <a:lnTo>
                    <a:pt x="11110989" y="850315"/>
                  </a:lnTo>
                  <a:lnTo>
                    <a:pt x="11140313" y="890701"/>
                  </a:lnTo>
                  <a:lnTo>
                    <a:pt x="11165319" y="925537"/>
                  </a:lnTo>
                  <a:lnTo>
                    <a:pt x="11192688" y="957846"/>
                  </a:lnTo>
                  <a:lnTo>
                    <a:pt x="11224438" y="984631"/>
                  </a:lnTo>
                  <a:lnTo>
                    <a:pt x="11262589" y="1002893"/>
                  </a:lnTo>
                  <a:lnTo>
                    <a:pt x="11309198" y="1009650"/>
                  </a:lnTo>
                  <a:lnTo>
                    <a:pt x="11355794" y="1002893"/>
                  </a:lnTo>
                  <a:lnTo>
                    <a:pt x="11393970" y="984631"/>
                  </a:lnTo>
                  <a:lnTo>
                    <a:pt x="11425746" y="957846"/>
                  </a:lnTo>
                  <a:lnTo>
                    <a:pt x="11453114" y="925537"/>
                  </a:lnTo>
                  <a:lnTo>
                    <a:pt x="11478133" y="890701"/>
                  </a:lnTo>
                  <a:lnTo>
                    <a:pt x="11507432" y="850315"/>
                  </a:lnTo>
                  <a:lnTo>
                    <a:pt x="11539512" y="815721"/>
                  </a:lnTo>
                  <a:lnTo>
                    <a:pt x="11577980" y="791565"/>
                  </a:lnTo>
                  <a:lnTo>
                    <a:pt x="11626469" y="782485"/>
                  </a:lnTo>
                  <a:lnTo>
                    <a:pt x="11674958" y="791565"/>
                  </a:lnTo>
                  <a:lnTo>
                    <a:pt x="11713426" y="815721"/>
                  </a:lnTo>
                  <a:lnTo>
                    <a:pt x="11745506" y="850315"/>
                  </a:lnTo>
                  <a:lnTo>
                    <a:pt x="11774805" y="890701"/>
                  </a:lnTo>
                  <a:lnTo>
                    <a:pt x="11799811" y="925537"/>
                  </a:lnTo>
                  <a:lnTo>
                    <a:pt x="11827193" y="957846"/>
                  </a:lnTo>
                  <a:lnTo>
                    <a:pt x="11858968" y="984631"/>
                  </a:lnTo>
                  <a:lnTo>
                    <a:pt x="11897144" y="1002893"/>
                  </a:lnTo>
                  <a:lnTo>
                    <a:pt x="11943740" y="1009650"/>
                  </a:lnTo>
                  <a:lnTo>
                    <a:pt x="11990349" y="1002893"/>
                  </a:lnTo>
                  <a:lnTo>
                    <a:pt x="12028526" y="984631"/>
                  </a:lnTo>
                  <a:lnTo>
                    <a:pt x="12028780" y="984415"/>
                  </a:lnTo>
                  <a:lnTo>
                    <a:pt x="12060288" y="957846"/>
                  </a:lnTo>
                  <a:lnTo>
                    <a:pt x="12087670" y="925537"/>
                  </a:lnTo>
                  <a:lnTo>
                    <a:pt x="12112689" y="890701"/>
                  </a:lnTo>
                  <a:lnTo>
                    <a:pt x="12141987" y="850315"/>
                  </a:lnTo>
                  <a:lnTo>
                    <a:pt x="12174055" y="815721"/>
                  </a:lnTo>
                  <a:lnTo>
                    <a:pt x="12212536" y="791565"/>
                  </a:lnTo>
                  <a:lnTo>
                    <a:pt x="12261025" y="782485"/>
                  </a:lnTo>
                  <a:lnTo>
                    <a:pt x="12309513" y="791565"/>
                  </a:lnTo>
                  <a:lnTo>
                    <a:pt x="12347981" y="815721"/>
                  </a:lnTo>
                  <a:lnTo>
                    <a:pt x="12380049" y="850315"/>
                  </a:lnTo>
                  <a:lnTo>
                    <a:pt x="12409348" y="890701"/>
                  </a:lnTo>
                  <a:lnTo>
                    <a:pt x="12434392" y="925537"/>
                  </a:lnTo>
                  <a:lnTo>
                    <a:pt x="12461773" y="957846"/>
                  </a:lnTo>
                  <a:lnTo>
                    <a:pt x="12493549" y="984631"/>
                  </a:lnTo>
                  <a:lnTo>
                    <a:pt x="12531725" y="1002893"/>
                  </a:lnTo>
                  <a:lnTo>
                    <a:pt x="12578359" y="1009650"/>
                  </a:lnTo>
                  <a:lnTo>
                    <a:pt x="12624981" y="1002893"/>
                  </a:lnTo>
                  <a:lnTo>
                    <a:pt x="12663145" y="984631"/>
                  </a:lnTo>
                  <a:lnTo>
                    <a:pt x="12663399" y="984415"/>
                  </a:lnTo>
                  <a:lnTo>
                    <a:pt x="12694882" y="957846"/>
                  </a:lnTo>
                  <a:lnTo>
                    <a:pt x="12722238" y="925537"/>
                  </a:lnTo>
                  <a:lnTo>
                    <a:pt x="12747231" y="890701"/>
                  </a:lnTo>
                  <a:lnTo>
                    <a:pt x="12776568" y="850315"/>
                  </a:lnTo>
                  <a:lnTo>
                    <a:pt x="12808649" y="815721"/>
                  </a:lnTo>
                  <a:lnTo>
                    <a:pt x="12847117" y="791565"/>
                  </a:lnTo>
                  <a:lnTo>
                    <a:pt x="12895631" y="782485"/>
                  </a:lnTo>
                  <a:lnTo>
                    <a:pt x="12897295" y="782485"/>
                  </a:lnTo>
                  <a:lnTo>
                    <a:pt x="12898908" y="782167"/>
                  </a:lnTo>
                  <a:lnTo>
                    <a:pt x="12908204" y="771537"/>
                  </a:lnTo>
                  <a:lnTo>
                    <a:pt x="12908204" y="768184"/>
                  </a:lnTo>
                  <a:close/>
                </a:path>
                <a:path w="12908280" h="9300845">
                  <a:moveTo>
                    <a:pt x="12908204" y="389572"/>
                  </a:moveTo>
                  <a:lnTo>
                    <a:pt x="12897307" y="378625"/>
                  </a:lnTo>
                  <a:lnTo>
                    <a:pt x="12895631" y="378625"/>
                  </a:lnTo>
                  <a:lnTo>
                    <a:pt x="12849009" y="385381"/>
                  </a:lnTo>
                  <a:lnTo>
                    <a:pt x="12810820" y="403644"/>
                  </a:lnTo>
                  <a:lnTo>
                    <a:pt x="12779070" y="430428"/>
                  </a:lnTo>
                  <a:lnTo>
                    <a:pt x="12751702" y="462737"/>
                  </a:lnTo>
                  <a:lnTo>
                    <a:pt x="12726696" y="497573"/>
                  </a:lnTo>
                  <a:lnTo>
                    <a:pt x="12697346" y="538073"/>
                  </a:lnTo>
                  <a:lnTo>
                    <a:pt x="12665228" y="572643"/>
                  </a:lnTo>
                  <a:lnTo>
                    <a:pt x="12626734" y="596747"/>
                  </a:lnTo>
                  <a:lnTo>
                    <a:pt x="12578359" y="605790"/>
                  </a:lnTo>
                  <a:lnTo>
                    <a:pt x="12529947" y="596709"/>
                  </a:lnTo>
                  <a:lnTo>
                    <a:pt x="12491466" y="572554"/>
                  </a:lnTo>
                  <a:lnTo>
                    <a:pt x="12459322" y="537959"/>
                  </a:lnTo>
                  <a:lnTo>
                    <a:pt x="12429960" y="497573"/>
                  </a:lnTo>
                  <a:lnTo>
                    <a:pt x="12405043" y="462965"/>
                  </a:lnTo>
                  <a:lnTo>
                    <a:pt x="12377636" y="430593"/>
                  </a:lnTo>
                  <a:lnTo>
                    <a:pt x="12346013" y="403860"/>
                  </a:lnTo>
                  <a:lnTo>
                    <a:pt x="12345861" y="403733"/>
                  </a:lnTo>
                  <a:lnTo>
                    <a:pt x="12307684" y="385406"/>
                  </a:lnTo>
                  <a:lnTo>
                    <a:pt x="12261088" y="378625"/>
                  </a:lnTo>
                  <a:lnTo>
                    <a:pt x="12214479" y="385406"/>
                  </a:lnTo>
                  <a:lnTo>
                    <a:pt x="12176316" y="403720"/>
                  </a:lnTo>
                  <a:lnTo>
                    <a:pt x="12144489" y="430593"/>
                  </a:lnTo>
                  <a:lnTo>
                    <a:pt x="12117095" y="462965"/>
                  </a:lnTo>
                  <a:lnTo>
                    <a:pt x="12092076" y="497827"/>
                  </a:lnTo>
                  <a:lnTo>
                    <a:pt x="12062778" y="538213"/>
                  </a:lnTo>
                  <a:lnTo>
                    <a:pt x="12030710" y="572808"/>
                  </a:lnTo>
                  <a:lnTo>
                    <a:pt x="11992229" y="596963"/>
                  </a:lnTo>
                  <a:lnTo>
                    <a:pt x="11943740" y="606044"/>
                  </a:lnTo>
                  <a:lnTo>
                    <a:pt x="11895252" y="596963"/>
                  </a:lnTo>
                  <a:lnTo>
                    <a:pt x="11856784" y="572808"/>
                  </a:lnTo>
                  <a:lnTo>
                    <a:pt x="11824703" y="538213"/>
                  </a:lnTo>
                  <a:lnTo>
                    <a:pt x="11795404" y="497827"/>
                  </a:lnTo>
                  <a:lnTo>
                    <a:pt x="11770398" y="462965"/>
                  </a:lnTo>
                  <a:lnTo>
                    <a:pt x="11743042" y="430593"/>
                  </a:lnTo>
                  <a:lnTo>
                    <a:pt x="11711445" y="403860"/>
                  </a:lnTo>
                  <a:lnTo>
                    <a:pt x="11711292" y="403733"/>
                  </a:lnTo>
                  <a:lnTo>
                    <a:pt x="11673129" y="385406"/>
                  </a:lnTo>
                  <a:lnTo>
                    <a:pt x="11626533" y="378625"/>
                  </a:lnTo>
                  <a:lnTo>
                    <a:pt x="11579936" y="385381"/>
                  </a:lnTo>
                  <a:lnTo>
                    <a:pt x="11541773" y="403644"/>
                  </a:lnTo>
                  <a:lnTo>
                    <a:pt x="11510023" y="430428"/>
                  </a:lnTo>
                  <a:lnTo>
                    <a:pt x="11482654" y="462737"/>
                  </a:lnTo>
                  <a:lnTo>
                    <a:pt x="11457648" y="497573"/>
                  </a:lnTo>
                  <a:lnTo>
                    <a:pt x="11428324" y="537959"/>
                  </a:lnTo>
                  <a:lnTo>
                    <a:pt x="11396243" y="572554"/>
                  </a:lnTo>
                  <a:lnTo>
                    <a:pt x="11357775" y="596709"/>
                  </a:lnTo>
                  <a:lnTo>
                    <a:pt x="11309248" y="605790"/>
                  </a:lnTo>
                  <a:lnTo>
                    <a:pt x="11260747" y="596709"/>
                  </a:lnTo>
                  <a:lnTo>
                    <a:pt x="11222292" y="572554"/>
                  </a:lnTo>
                  <a:lnTo>
                    <a:pt x="11190237" y="537959"/>
                  </a:lnTo>
                  <a:lnTo>
                    <a:pt x="11142332" y="471779"/>
                  </a:lnTo>
                  <a:lnTo>
                    <a:pt x="11135982" y="462965"/>
                  </a:lnTo>
                  <a:lnTo>
                    <a:pt x="11108550" y="430593"/>
                  </a:lnTo>
                  <a:lnTo>
                    <a:pt x="11076915" y="403860"/>
                  </a:lnTo>
                  <a:lnTo>
                    <a:pt x="11076762" y="403733"/>
                  </a:lnTo>
                  <a:lnTo>
                    <a:pt x="11038586" y="385406"/>
                  </a:lnTo>
                  <a:lnTo>
                    <a:pt x="10991977" y="378625"/>
                  </a:lnTo>
                  <a:lnTo>
                    <a:pt x="10945381" y="385406"/>
                  </a:lnTo>
                  <a:lnTo>
                    <a:pt x="10907230" y="403720"/>
                  </a:lnTo>
                  <a:lnTo>
                    <a:pt x="10875429" y="430593"/>
                  </a:lnTo>
                  <a:lnTo>
                    <a:pt x="10848048" y="462965"/>
                  </a:lnTo>
                  <a:lnTo>
                    <a:pt x="10823042" y="497827"/>
                  </a:lnTo>
                  <a:lnTo>
                    <a:pt x="10793641" y="538213"/>
                  </a:lnTo>
                  <a:lnTo>
                    <a:pt x="10761574" y="572681"/>
                  </a:lnTo>
                  <a:lnTo>
                    <a:pt x="10723105" y="596747"/>
                  </a:lnTo>
                  <a:lnTo>
                    <a:pt x="10674706" y="605790"/>
                  </a:lnTo>
                  <a:lnTo>
                    <a:pt x="10626293" y="596747"/>
                  </a:lnTo>
                  <a:lnTo>
                    <a:pt x="10587812" y="572681"/>
                  </a:lnTo>
                  <a:lnTo>
                    <a:pt x="10555732" y="538213"/>
                  </a:lnTo>
                  <a:lnTo>
                    <a:pt x="10526370" y="497827"/>
                  </a:lnTo>
                  <a:lnTo>
                    <a:pt x="10501351" y="462965"/>
                  </a:lnTo>
                  <a:lnTo>
                    <a:pt x="10473969" y="430593"/>
                  </a:lnTo>
                  <a:lnTo>
                    <a:pt x="10442207" y="403733"/>
                  </a:lnTo>
                  <a:lnTo>
                    <a:pt x="10404030" y="385406"/>
                  </a:lnTo>
                  <a:lnTo>
                    <a:pt x="10357421" y="378625"/>
                  </a:lnTo>
                  <a:lnTo>
                    <a:pt x="10355758" y="378625"/>
                  </a:lnTo>
                  <a:lnTo>
                    <a:pt x="10344861" y="389572"/>
                  </a:lnTo>
                  <a:lnTo>
                    <a:pt x="10344861" y="392912"/>
                  </a:lnTo>
                  <a:lnTo>
                    <a:pt x="10357421" y="403860"/>
                  </a:lnTo>
                  <a:lnTo>
                    <a:pt x="10405834" y="412940"/>
                  </a:lnTo>
                  <a:lnTo>
                    <a:pt x="10444315" y="437095"/>
                  </a:lnTo>
                  <a:lnTo>
                    <a:pt x="10476433" y="471665"/>
                  </a:lnTo>
                  <a:lnTo>
                    <a:pt x="10505757" y="512025"/>
                  </a:lnTo>
                  <a:lnTo>
                    <a:pt x="10530700" y="546862"/>
                  </a:lnTo>
                  <a:lnTo>
                    <a:pt x="10558132" y="579297"/>
                  </a:lnTo>
                  <a:lnTo>
                    <a:pt x="10589895" y="606056"/>
                  </a:lnTo>
                  <a:lnTo>
                    <a:pt x="10628071" y="624293"/>
                  </a:lnTo>
                  <a:lnTo>
                    <a:pt x="10674706" y="631037"/>
                  </a:lnTo>
                  <a:lnTo>
                    <a:pt x="10721327" y="624268"/>
                  </a:lnTo>
                  <a:lnTo>
                    <a:pt x="10759491" y="605993"/>
                  </a:lnTo>
                  <a:lnTo>
                    <a:pt x="10759719" y="605790"/>
                  </a:lnTo>
                  <a:lnTo>
                    <a:pt x="10791228" y="579183"/>
                  </a:lnTo>
                  <a:lnTo>
                    <a:pt x="10818495" y="546963"/>
                  </a:lnTo>
                  <a:lnTo>
                    <a:pt x="10843578" y="512025"/>
                  </a:lnTo>
                  <a:lnTo>
                    <a:pt x="10872940" y="471779"/>
                  </a:lnTo>
                  <a:lnTo>
                    <a:pt x="10905058" y="437184"/>
                  </a:lnTo>
                  <a:lnTo>
                    <a:pt x="10943539" y="412978"/>
                  </a:lnTo>
                  <a:lnTo>
                    <a:pt x="10991977" y="403860"/>
                  </a:lnTo>
                  <a:lnTo>
                    <a:pt x="11040402" y="412940"/>
                  </a:lnTo>
                  <a:lnTo>
                    <a:pt x="11078870" y="437095"/>
                  </a:lnTo>
                  <a:lnTo>
                    <a:pt x="11110963" y="471665"/>
                  </a:lnTo>
                  <a:lnTo>
                    <a:pt x="11140313" y="512025"/>
                  </a:lnTo>
                  <a:lnTo>
                    <a:pt x="11165319" y="546862"/>
                  </a:lnTo>
                  <a:lnTo>
                    <a:pt x="11192688" y="579183"/>
                  </a:lnTo>
                  <a:lnTo>
                    <a:pt x="11224438" y="605993"/>
                  </a:lnTo>
                  <a:lnTo>
                    <a:pt x="11262589" y="624268"/>
                  </a:lnTo>
                  <a:lnTo>
                    <a:pt x="11309198" y="631037"/>
                  </a:lnTo>
                  <a:lnTo>
                    <a:pt x="11355794" y="624268"/>
                  </a:lnTo>
                  <a:lnTo>
                    <a:pt x="11393970" y="605993"/>
                  </a:lnTo>
                  <a:lnTo>
                    <a:pt x="11394199" y="605790"/>
                  </a:lnTo>
                  <a:lnTo>
                    <a:pt x="11425746" y="579183"/>
                  </a:lnTo>
                  <a:lnTo>
                    <a:pt x="11453038" y="546963"/>
                  </a:lnTo>
                  <a:lnTo>
                    <a:pt x="11478133" y="512025"/>
                  </a:lnTo>
                  <a:lnTo>
                    <a:pt x="11507457" y="471779"/>
                  </a:lnTo>
                  <a:lnTo>
                    <a:pt x="11539588" y="437184"/>
                  </a:lnTo>
                  <a:lnTo>
                    <a:pt x="11578082" y="412978"/>
                  </a:lnTo>
                  <a:lnTo>
                    <a:pt x="11626533" y="403860"/>
                  </a:lnTo>
                  <a:lnTo>
                    <a:pt x="11674970" y="412940"/>
                  </a:lnTo>
                  <a:lnTo>
                    <a:pt x="11713439" y="437095"/>
                  </a:lnTo>
                  <a:lnTo>
                    <a:pt x="11745544" y="471665"/>
                  </a:lnTo>
                  <a:lnTo>
                    <a:pt x="11774869" y="512025"/>
                  </a:lnTo>
                  <a:lnTo>
                    <a:pt x="11799875" y="546862"/>
                  </a:lnTo>
                  <a:lnTo>
                    <a:pt x="11827256" y="579183"/>
                  </a:lnTo>
                  <a:lnTo>
                    <a:pt x="11859031" y="605993"/>
                  </a:lnTo>
                  <a:lnTo>
                    <a:pt x="11897208" y="624268"/>
                  </a:lnTo>
                  <a:lnTo>
                    <a:pt x="11943804" y="631037"/>
                  </a:lnTo>
                  <a:lnTo>
                    <a:pt x="11990413" y="624268"/>
                  </a:lnTo>
                  <a:lnTo>
                    <a:pt x="12028475" y="606044"/>
                  </a:lnTo>
                  <a:lnTo>
                    <a:pt x="12060352" y="579183"/>
                  </a:lnTo>
                  <a:lnTo>
                    <a:pt x="12087657" y="546963"/>
                  </a:lnTo>
                  <a:lnTo>
                    <a:pt x="12112752" y="512025"/>
                  </a:lnTo>
                  <a:lnTo>
                    <a:pt x="12142038" y="471779"/>
                  </a:lnTo>
                  <a:lnTo>
                    <a:pt x="12174144" y="437184"/>
                  </a:lnTo>
                  <a:lnTo>
                    <a:pt x="12212638" y="412978"/>
                  </a:lnTo>
                  <a:lnTo>
                    <a:pt x="12261088" y="403860"/>
                  </a:lnTo>
                  <a:lnTo>
                    <a:pt x="12309513" y="412940"/>
                  </a:lnTo>
                  <a:lnTo>
                    <a:pt x="12347994" y="437095"/>
                  </a:lnTo>
                  <a:lnTo>
                    <a:pt x="12380100" y="471665"/>
                  </a:lnTo>
                  <a:lnTo>
                    <a:pt x="12409411" y="512025"/>
                  </a:lnTo>
                  <a:lnTo>
                    <a:pt x="12434456" y="546862"/>
                  </a:lnTo>
                  <a:lnTo>
                    <a:pt x="12461837" y="579183"/>
                  </a:lnTo>
                  <a:lnTo>
                    <a:pt x="12493612" y="605993"/>
                  </a:lnTo>
                  <a:lnTo>
                    <a:pt x="12531789" y="624268"/>
                  </a:lnTo>
                  <a:lnTo>
                    <a:pt x="12578423" y="631037"/>
                  </a:lnTo>
                  <a:lnTo>
                    <a:pt x="12625045" y="624268"/>
                  </a:lnTo>
                  <a:lnTo>
                    <a:pt x="12663208" y="605993"/>
                  </a:lnTo>
                  <a:lnTo>
                    <a:pt x="12663437" y="605790"/>
                  </a:lnTo>
                  <a:lnTo>
                    <a:pt x="12694946" y="579183"/>
                  </a:lnTo>
                  <a:lnTo>
                    <a:pt x="12722212" y="546963"/>
                  </a:lnTo>
                  <a:lnTo>
                    <a:pt x="12747295" y="512025"/>
                  </a:lnTo>
                  <a:lnTo>
                    <a:pt x="12776619" y="471779"/>
                  </a:lnTo>
                  <a:lnTo>
                    <a:pt x="12808725" y="437184"/>
                  </a:lnTo>
                  <a:lnTo>
                    <a:pt x="12847193" y="412978"/>
                  </a:lnTo>
                  <a:lnTo>
                    <a:pt x="12895631" y="403860"/>
                  </a:lnTo>
                  <a:lnTo>
                    <a:pt x="12897307" y="403860"/>
                  </a:lnTo>
                  <a:lnTo>
                    <a:pt x="12898908" y="403542"/>
                  </a:lnTo>
                  <a:lnTo>
                    <a:pt x="12908204" y="392912"/>
                  </a:lnTo>
                  <a:lnTo>
                    <a:pt x="12908204" y="389572"/>
                  </a:lnTo>
                  <a:close/>
                </a:path>
                <a:path w="12908280" h="9300845">
                  <a:moveTo>
                    <a:pt x="12908204" y="10947"/>
                  </a:moveTo>
                  <a:lnTo>
                    <a:pt x="12897307" y="0"/>
                  </a:lnTo>
                  <a:lnTo>
                    <a:pt x="12895631" y="0"/>
                  </a:lnTo>
                  <a:lnTo>
                    <a:pt x="12849009" y="6756"/>
                  </a:lnTo>
                  <a:lnTo>
                    <a:pt x="12810833" y="25031"/>
                  </a:lnTo>
                  <a:lnTo>
                    <a:pt x="12779083" y="51816"/>
                  </a:lnTo>
                  <a:lnTo>
                    <a:pt x="12751727" y="84124"/>
                  </a:lnTo>
                  <a:lnTo>
                    <a:pt x="12726759" y="118948"/>
                  </a:lnTo>
                  <a:lnTo>
                    <a:pt x="12697435" y="159346"/>
                  </a:lnTo>
                  <a:lnTo>
                    <a:pt x="12665380" y="193941"/>
                  </a:lnTo>
                  <a:lnTo>
                    <a:pt x="12626924" y="218097"/>
                  </a:lnTo>
                  <a:lnTo>
                    <a:pt x="12578423" y="227177"/>
                  </a:lnTo>
                  <a:lnTo>
                    <a:pt x="12529909" y="218097"/>
                  </a:lnTo>
                  <a:lnTo>
                    <a:pt x="12491428" y="193941"/>
                  </a:lnTo>
                  <a:lnTo>
                    <a:pt x="12459348" y="159346"/>
                  </a:lnTo>
                  <a:lnTo>
                    <a:pt x="12430023" y="118948"/>
                  </a:lnTo>
                  <a:lnTo>
                    <a:pt x="12405030" y="84124"/>
                  </a:lnTo>
                  <a:lnTo>
                    <a:pt x="12377674" y="51816"/>
                  </a:lnTo>
                  <a:lnTo>
                    <a:pt x="12346178" y="25247"/>
                  </a:lnTo>
                  <a:lnTo>
                    <a:pt x="12345924" y="25031"/>
                  </a:lnTo>
                  <a:lnTo>
                    <a:pt x="12307735" y="6756"/>
                  </a:lnTo>
                  <a:lnTo>
                    <a:pt x="12261088" y="0"/>
                  </a:lnTo>
                  <a:lnTo>
                    <a:pt x="12214428" y="6756"/>
                  </a:lnTo>
                  <a:lnTo>
                    <a:pt x="12176227" y="25031"/>
                  </a:lnTo>
                  <a:lnTo>
                    <a:pt x="12144477" y="51816"/>
                  </a:lnTo>
                  <a:lnTo>
                    <a:pt x="12117121" y="84124"/>
                  </a:lnTo>
                  <a:lnTo>
                    <a:pt x="12092140" y="118948"/>
                  </a:lnTo>
                  <a:lnTo>
                    <a:pt x="12062841" y="159346"/>
                  </a:lnTo>
                  <a:lnTo>
                    <a:pt x="12030761" y="193941"/>
                  </a:lnTo>
                  <a:lnTo>
                    <a:pt x="11992293" y="218097"/>
                  </a:lnTo>
                  <a:lnTo>
                    <a:pt x="11943804" y="227177"/>
                  </a:lnTo>
                  <a:lnTo>
                    <a:pt x="11895315" y="218097"/>
                  </a:lnTo>
                  <a:lnTo>
                    <a:pt x="11856847" y="193941"/>
                  </a:lnTo>
                  <a:lnTo>
                    <a:pt x="11824767" y="159346"/>
                  </a:lnTo>
                  <a:lnTo>
                    <a:pt x="11795468" y="118948"/>
                  </a:lnTo>
                  <a:lnTo>
                    <a:pt x="11770462" y="84124"/>
                  </a:lnTo>
                  <a:lnTo>
                    <a:pt x="11743093" y="51816"/>
                  </a:lnTo>
                  <a:lnTo>
                    <a:pt x="11711597" y="25247"/>
                  </a:lnTo>
                  <a:lnTo>
                    <a:pt x="11711343" y="25031"/>
                  </a:lnTo>
                  <a:lnTo>
                    <a:pt x="11673154" y="6756"/>
                  </a:lnTo>
                  <a:lnTo>
                    <a:pt x="11626533" y="0"/>
                  </a:lnTo>
                  <a:lnTo>
                    <a:pt x="11579898" y="6756"/>
                  </a:lnTo>
                  <a:lnTo>
                    <a:pt x="11541722" y="25031"/>
                  </a:lnTo>
                  <a:lnTo>
                    <a:pt x="11509959" y="51816"/>
                  </a:lnTo>
                  <a:lnTo>
                    <a:pt x="11482591" y="84124"/>
                  </a:lnTo>
                  <a:lnTo>
                    <a:pt x="11457584" y="118948"/>
                  </a:lnTo>
                  <a:lnTo>
                    <a:pt x="11428247" y="159346"/>
                  </a:lnTo>
                  <a:lnTo>
                    <a:pt x="11396155" y="193941"/>
                  </a:lnTo>
                  <a:lnTo>
                    <a:pt x="11357686" y="218097"/>
                  </a:lnTo>
                  <a:lnTo>
                    <a:pt x="11309198" y="227177"/>
                  </a:lnTo>
                  <a:lnTo>
                    <a:pt x="11260709" y="218097"/>
                  </a:lnTo>
                  <a:lnTo>
                    <a:pt x="11222253" y="193941"/>
                  </a:lnTo>
                  <a:lnTo>
                    <a:pt x="11190186" y="159346"/>
                  </a:lnTo>
                  <a:lnTo>
                    <a:pt x="11160862" y="118948"/>
                  </a:lnTo>
                  <a:lnTo>
                    <a:pt x="11135855" y="84124"/>
                  </a:lnTo>
                  <a:lnTo>
                    <a:pt x="11108500" y="51816"/>
                  </a:lnTo>
                  <a:lnTo>
                    <a:pt x="11077029" y="25247"/>
                  </a:lnTo>
                  <a:lnTo>
                    <a:pt x="11076762" y="25031"/>
                  </a:lnTo>
                  <a:lnTo>
                    <a:pt x="11038599" y="6756"/>
                  </a:lnTo>
                  <a:lnTo>
                    <a:pt x="10991977" y="0"/>
                  </a:lnTo>
                  <a:lnTo>
                    <a:pt x="10945355" y="6756"/>
                  </a:lnTo>
                  <a:lnTo>
                    <a:pt x="10907166" y="25031"/>
                  </a:lnTo>
                  <a:lnTo>
                    <a:pt x="10875416" y="51816"/>
                  </a:lnTo>
                  <a:lnTo>
                    <a:pt x="10848048" y="84124"/>
                  </a:lnTo>
                  <a:lnTo>
                    <a:pt x="10823042" y="118948"/>
                  </a:lnTo>
                  <a:lnTo>
                    <a:pt x="10793692" y="159346"/>
                  </a:lnTo>
                  <a:lnTo>
                    <a:pt x="10761586" y="193941"/>
                  </a:lnTo>
                  <a:lnTo>
                    <a:pt x="10723131" y="218097"/>
                  </a:lnTo>
                  <a:lnTo>
                    <a:pt x="10674706" y="227177"/>
                  </a:lnTo>
                  <a:lnTo>
                    <a:pt x="10626268" y="218097"/>
                  </a:lnTo>
                  <a:lnTo>
                    <a:pt x="10587787" y="193941"/>
                  </a:lnTo>
                  <a:lnTo>
                    <a:pt x="10555681" y="159346"/>
                  </a:lnTo>
                  <a:lnTo>
                    <a:pt x="10526370" y="118948"/>
                  </a:lnTo>
                  <a:lnTo>
                    <a:pt x="10501351" y="84124"/>
                  </a:lnTo>
                  <a:lnTo>
                    <a:pt x="10473969" y="51816"/>
                  </a:lnTo>
                  <a:lnTo>
                    <a:pt x="10442207" y="25031"/>
                  </a:lnTo>
                  <a:lnTo>
                    <a:pt x="10404030" y="6756"/>
                  </a:lnTo>
                  <a:lnTo>
                    <a:pt x="10357421" y="0"/>
                  </a:lnTo>
                  <a:lnTo>
                    <a:pt x="10355758" y="0"/>
                  </a:lnTo>
                  <a:lnTo>
                    <a:pt x="10344861" y="10947"/>
                  </a:lnTo>
                  <a:lnTo>
                    <a:pt x="10344861" y="14300"/>
                  </a:lnTo>
                  <a:lnTo>
                    <a:pt x="10357421" y="25247"/>
                  </a:lnTo>
                  <a:lnTo>
                    <a:pt x="10405834" y="34328"/>
                  </a:lnTo>
                  <a:lnTo>
                    <a:pt x="10444315" y="58483"/>
                  </a:lnTo>
                  <a:lnTo>
                    <a:pt x="10476433" y="93078"/>
                  </a:lnTo>
                  <a:lnTo>
                    <a:pt x="10505757" y="133464"/>
                  </a:lnTo>
                  <a:lnTo>
                    <a:pt x="10530777" y="168300"/>
                  </a:lnTo>
                  <a:lnTo>
                    <a:pt x="10558158" y="200609"/>
                  </a:lnTo>
                  <a:lnTo>
                    <a:pt x="10589920" y="227393"/>
                  </a:lnTo>
                  <a:lnTo>
                    <a:pt x="10628097" y="245656"/>
                  </a:lnTo>
                  <a:lnTo>
                    <a:pt x="10674706" y="252412"/>
                  </a:lnTo>
                  <a:lnTo>
                    <a:pt x="10721302" y="245656"/>
                  </a:lnTo>
                  <a:lnTo>
                    <a:pt x="10759465" y="227393"/>
                  </a:lnTo>
                  <a:lnTo>
                    <a:pt x="10759719" y="227177"/>
                  </a:lnTo>
                  <a:lnTo>
                    <a:pt x="10791215" y="200609"/>
                  </a:lnTo>
                  <a:lnTo>
                    <a:pt x="10818571" y="168300"/>
                  </a:lnTo>
                  <a:lnTo>
                    <a:pt x="10843578" y="133464"/>
                  </a:lnTo>
                  <a:lnTo>
                    <a:pt x="10872940" y="93078"/>
                  </a:lnTo>
                  <a:lnTo>
                    <a:pt x="10905084" y="58483"/>
                  </a:lnTo>
                  <a:lnTo>
                    <a:pt x="10943565" y="34328"/>
                  </a:lnTo>
                  <a:lnTo>
                    <a:pt x="10991977" y="25247"/>
                  </a:lnTo>
                  <a:lnTo>
                    <a:pt x="11040377" y="34328"/>
                  </a:lnTo>
                  <a:lnTo>
                    <a:pt x="11078845" y="58483"/>
                  </a:lnTo>
                  <a:lnTo>
                    <a:pt x="11110963" y="93078"/>
                  </a:lnTo>
                  <a:lnTo>
                    <a:pt x="11140313" y="133464"/>
                  </a:lnTo>
                  <a:lnTo>
                    <a:pt x="11165307" y="168300"/>
                  </a:lnTo>
                  <a:lnTo>
                    <a:pt x="11192662" y="200609"/>
                  </a:lnTo>
                  <a:lnTo>
                    <a:pt x="11224400" y="227393"/>
                  </a:lnTo>
                  <a:lnTo>
                    <a:pt x="11262563" y="245656"/>
                  </a:lnTo>
                  <a:lnTo>
                    <a:pt x="11309198" y="252412"/>
                  </a:lnTo>
                  <a:lnTo>
                    <a:pt x="11355819" y="245656"/>
                  </a:lnTo>
                  <a:lnTo>
                    <a:pt x="11394008" y="227393"/>
                  </a:lnTo>
                  <a:lnTo>
                    <a:pt x="11394262" y="227177"/>
                  </a:lnTo>
                  <a:lnTo>
                    <a:pt x="11425771" y="200609"/>
                  </a:lnTo>
                  <a:lnTo>
                    <a:pt x="11453165" y="168300"/>
                  </a:lnTo>
                  <a:lnTo>
                    <a:pt x="11478197" y="133464"/>
                  </a:lnTo>
                  <a:lnTo>
                    <a:pt x="11507521" y="93078"/>
                  </a:lnTo>
                  <a:lnTo>
                    <a:pt x="11539639" y="58483"/>
                  </a:lnTo>
                  <a:lnTo>
                    <a:pt x="11578120" y="34328"/>
                  </a:lnTo>
                  <a:lnTo>
                    <a:pt x="11626533" y="25247"/>
                  </a:lnTo>
                  <a:lnTo>
                    <a:pt x="11674932" y="34328"/>
                  </a:lnTo>
                  <a:lnTo>
                    <a:pt x="11713388" y="58483"/>
                  </a:lnTo>
                  <a:lnTo>
                    <a:pt x="11745481" y="93078"/>
                  </a:lnTo>
                  <a:lnTo>
                    <a:pt x="11774805" y="133464"/>
                  </a:lnTo>
                  <a:lnTo>
                    <a:pt x="11799811" y="168300"/>
                  </a:lnTo>
                  <a:lnTo>
                    <a:pt x="11827180" y="200609"/>
                  </a:lnTo>
                  <a:lnTo>
                    <a:pt x="11858930" y="227393"/>
                  </a:lnTo>
                  <a:lnTo>
                    <a:pt x="11897119" y="245656"/>
                  </a:lnTo>
                  <a:lnTo>
                    <a:pt x="11943740" y="252412"/>
                  </a:lnTo>
                  <a:lnTo>
                    <a:pt x="11990375" y="245656"/>
                  </a:lnTo>
                  <a:lnTo>
                    <a:pt x="12028551" y="227393"/>
                  </a:lnTo>
                  <a:lnTo>
                    <a:pt x="12060326" y="200609"/>
                  </a:lnTo>
                  <a:lnTo>
                    <a:pt x="12087708" y="168300"/>
                  </a:lnTo>
                  <a:lnTo>
                    <a:pt x="12112752" y="133464"/>
                  </a:lnTo>
                  <a:lnTo>
                    <a:pt x="12142076" y="93078"/>
                  </a:lnTo>
                  <a:lnTo>
                    <a:pt x="12174195" y="58483"/>
                  </a:lnTo>
                  <a:lnTo>
                    <a:pt x="12212676" y="34328"/>
                  </a:lnTo>
                  <a:lnTo>
                    <a:pt x="12261088" y="25247"/>
                  </a:lnTo>
                  <a:lnTo>
                    <a:pt x="12309488" y="34328"/>
                  </a:lnTo>
                  <a:lnTo>
                    <a:pt x="12347943" y="58483"/>
                  </a:lnTo>
                  <a:lnTo>
                    <a:pt x="12380036" y="93078"/>
                  </a:lnTo>
                  <a:lnTo>
                    <a:pt x="12409361" y="133464"/>
                  </a:lnTo>
                  <a:lnTo>
                    <a:pt x="12434392" y="168300"/>
                  </a:lnTo>
                  <a:lnTo>
                    <a:pt x="12461799" y="200609"/>
                  </a:lnTo>
                  <a:lnTo>
                    <a:pt x="12493574" y="227393"/>
                  </a:lnTo>
                  <a:lnTo>
                    <a:pt x="12531750" y="245656"/>
                  </a:lnTo>
                  <a:lnTo>
                    <a:pt x="12578359" y="252412"/>
                  </a:lnTo>
                  <a:lnTo>
                    <a:pt x="12624956" y="245656"/>
                  </a:lnTo>
                  <a:lnTo>
                    <a:pt x="12663119" y="227393"/>
                  </a:lnTo>
                  <a:lnTo>
                    <a:pt x="12663373" y="227177"/>
                  </a:lnTo>
                  <a:lnTo>
                    <a:pt x="12694869" y="200609"/>
                  </a:lnTo>
                  <a:lnTo>
                    <a:pt x="12722238" y="168300"/>
                  </a:lnTo>
                  <a:lnTo>
                    <a:pt x="12747231" y="133464"/>
                  </a:lnTo>
                  <a:lnTo>
                    <a:pt x="12776594" y="93078"/>
                  </a:lnTo>
                  <a:lnTo>
                    <a:pt x="12808712" y="58483"/>
                  </a:lnTo>
                  <a:lnTo>
                    <a:pt x="12847193" y="34328"/>
                  </a:lnTo>
                  <a:lnTo>
                    <a:pt x="12895631" y="25247"/>
                  </a:lnTo>
                  <a:lnTo>
                    <a:pt x="12897307" y="25247"/>
                  </a:lnTo>
                  <a:lnTo>
                    <a:pt x="12898908" y="24930"/>
                  </a:lnTo>
                  <a:lnTo>
                    <a:pt x="12908204" y="14300"/>
                  </a:lnTo>
                  <a:lnTo>
                    <a:pt x="12908204" y="10947"/>
                  </a:lnTo>
                  <a:close/>
                </a:path>
              </a:pathLst>
            </a:custGeom>
            <a:solidFill>
              <a:srgbClr val="0A12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16607" y="4717369"/>
              <a:ext cx="7864459" cy="55626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96457" y="9394214"/>
              <a:ext cx="2393950" cy="426084"/>
            </a:xfrm>
            <a:custGeom>
              <a:avLst/>
              <a:gdLst/>
              <a:ahLst/>
              <a:cxnLst/>
              <a:rect l="l" t="t" r="r" b="b"/>
              <a:pathLst>
                <a:path w="2393950" h="426084">
                  <a:moveTo>
                    <a:pt x="421678" y="33083"/>
                  </a:moveTo>
                  <a:lnTo>
                    <a:pt x="419277" y="20637"/>
                  </a:lnTo>
                  <a:lnTo>
                    <a:pt x="412089" y="9690"/>
                  </a:lnTo>
                  <a:lnTo>
                    <a:pt x="401243" y="2425"/>
                  </a:lnTo>
                  <a:lnTo>
                    <a:pt x="388912" y="0"/>
                  </a:lnTo>
                  <a:lnTo>
                    <a:pt x="376580" y="2425"/>
                  </a:lnTo>
                  <a:lnTo>
                    <a:pt x="365734" y="9690"/>
                  </a:lnTo>
                  <a:lnTo>
                    <a:pt x="210845" y="166077"/>
                  </a:lnTo>
                  <a:lnTo>
                    <a:pt x="55943" y="9690"/>
                  </a:lnTo>
                  <a:lnTo>
                    <a:pt x="45110" y="2425"/>
                  </a:lnTo>
                  <a:lnTo>
                    <a:pt x="32778" y="0"/>
                  </a:lnTo>
                  <a:lnTo>
                    <a:pt x="20447" y="2425"/>
                  </a:lnTo>
                  <a:lnTo>
                    <a:pt x="9601" y="9690"/>
                  </a:lnTo>
                  <a:lnTo>
                    <a:pt x="2400" y="20637"/>
                  </a:lnTo>
                  <a:lnTo>
                    <a:pt x="0" y="33083"/>
                  </a:lnTo>
                  <a:lnTo>
                    <a:pt x="2400" y="45542"/>
                  </a:lnTo>
                  <a:lnTo>
                    <a:pt x="9601" y="56476"/>
                  </a:lnTo>
                  <a:lnTo>
                    <a:pt x="164490" y="212864"/>
                  </a:lnTo>
                  <a:lnTo>
                    <a:pt x="9601" y="369252"/>
                  </a:lnTo>
                  <a:lnTo>
                    <a:pt x="2400" y="380199"/>
                  </a:lnTo>
                  <a:lnTo>
                    <a:pt x="0" y="392645"/>
                  </a:lnTo>
                  <a:lnTo>
                    <a:pt x="2400" y="405104"/>
                  </a:lnTo>
                  <a:lnTo>
                    <a:pt x="9601" y="416039"/>
                  </a:lnTo>
                  <a:lnTo>
                    <a:pt x="16002" y="422503"/>
                  </a:lnTo>
                  <a:lnTo>
                    <a:pt x="24384" y="425729"/>
                  </a:lnTo>
                  <a:lnTo>
                    <a:pt x="41160" y="425729"/>
                  </a:lnTo>
                  <a:lnTo>
                    <a:pt x="49542" y="422503"/>
                  </a:lnTo>
                  <a:lnTo>
                    <a:pt x="210845" y="259664"/>
                  </a:lnTo>
                  <a:lnTo>
                    <a:pt x="372135" y="422503"/>
                  </a:lnTo>
                  <a:lnTo>
                    <a:pt x="380517" y="425729"/>
                  </a:lnTo>
                  <a:lnTo>
                    <a:pt x="397294" y="425729"/>
                  </a:lnTo>
                  <a:lnTo>
                    <a:pt x="405688" y="422503"/>
                  </a:lnTo>
                  <a:lnTo>
                    <a:pt x="412089" y="416039"/>
                  </a:lnTo>
                  <a:lnTo>
                    <a:pt x="419277" y="405104"/>
                  </a:lnTo>
                  <a:lnTo>
                    <a:pt x="421678" y="392645"/>
                  </a:lnTo>
                  <a:lnTo>
                    <a:pt x="419277" y="380199"/>
                  </a:lnTo>
                  <a:lnTo>
                    <a:pt x="412089" y="369252"/>
                  </a:lnTo>
                  <a:lnTo>
                    <a:pt x="257187" y="212864"/>
                  </a:lnTo>
                  <a:lnTo>
                    <a:pt x="412089" y="56476"/>
                  </a:lnTo>
                  <a:lnTo>
                    <a:pt x="419277" y="45542"/>
                  </a:lnTo>
                  <a:lnTo>
                    <a:pt x="421678" y="33083"/>
                  </a:lnTo>
                  <a:close/>
                </a:path>
                <a:path w="2393950" h="426084">
                  <a:moveTo>
                    <a:pt x="1370164" y="33083"/>
                  </a:moveTo>
                  <a:lnTo>
                    <a:pt x="1367764" y="20637"/>
                  </a:lnTo>
                  <a:lnTo>
                    <a:pt x="1360563" y="9690"/>
                  </a:lnTo>
                  <a:lnTo>
                    <a:pt x="1349730" y="2425"/>
                  </a:lnTo>
                  <a:lnTo>
                    <a:pt x="1337398" y="0"/>
                  </a:lnTo>
                  <a:lnTo>
                    <a:pt x="1325067" y="2425"/>
                  </a:lnTo>
                  <a:lnTo>
                    <a:pt x="1314221" y="9690"/>
                  </a:lnTo>
                  <a:lnTo>
                    <a:pt x="1159332" y="166077"/>
                  </a:lnTo>
                  <a:lnTo>
                    <a:pt x="1004430" y="9690"/>
                  </a:lnTo>
                  <a:lnTo>
                    <a:pt x="993597" y="2425"/>
                  </a:lnTo>
                  <a:lnTo>
                    <a:pt x="981265" y="0"/>
                  </a:lnTo>
                  <a:lnTo>
                    <a:pt x="968933" y="2425"/>
                  </a:lnTo>
                  <a:lnTo>
                    <a:pt x="958088" y="9690"/>
                  </a:lnTo>
                  <a:lnTo>
                    <a:pt x="950887" y="20637"/>
                  </a:lnTo>
                  <a:lnTo>
                    <a:pt x="948486" y="33083"/>
                  </a:lnTo>
                  <a:lnTo>
                    <a:pt x="950887" y="45542"/>
                  </a:lnTo>
                  <a:lnTo>
                    <a:pt x="958088" y="56476"/>
                  </a:lnTo>
                  <a:lnTo>
                    <a:pt x="1112977" y="212864"/>
                  </a:lnTo>
                  <a:lnTo>
                    <a:pt x="958088" y="369252"/>
                  </a:lnTo>
                  <a:lnTo>
                    <a:pt x="950887" y="380199"/>
                  </a:lnTo>
                  <a:lnTo>
                    <a:pt x="948486" y="392645"/>
                  </a:lnTo>
                  <a:lnTo>
                    <a:pt x="950887" y="405104"/>
                  </a:lnTo>
                  <a:lnTo>
                    <a:pt x="958088" y="416039"/>
                  </a:lnTo>
                  <a:lnTo>
                    <a:pt x="964488" y="422503"/>
                  </a:lnTo>
                  <a:lnTo>
                    <a:pt x="972870" y="425729"/>
                  </a:lnTo>
                  <a:lnTo>
                    <a:pt x="989647" y="425729"/>
                  </a:lnTo>
                  <a:lnTo>
                    <a:pt x="998029" y="422503"/>
                  </a:lnTo>
                  <a:lnTo>
                    <a:pt x="1159332" y="259664"/>
                  </a:lnTo>
                  <a:lnTo>
                    <a:pt x="1320622" y="422503"/>
                  </a:lnTo>
                  <a:lnTo>
                    <a:pt x="1329004" y="425729"/>
                  </a:lnTo>
                  <a:lnTo>
                    <a:pt x="1345780" y="425729"/>
                  </a:lnTo>
                  <a:lnTo>
                    <a:pt x="1354162" y="422503"/>
                  </a:lnTo>
                  <a:lnTo>
                    <a:pt x="1360563" y="416039"/>
                  </a:lnTo>
                  <a:lnTo>
                    <a:pt x="1367764" y="405104"/>
                  </a:lnTo>
                  <a:lnTo>
                    <a:pt x="1370164" y="392645"/>
                  </a:lnTo>
                  <a:lnTo>
                    <a:pt x="1367764" y="380199"/>
                  </a:lnTo>
                  <a:lnTo>
                    <a:pt x="1360563" y="369252"/>
                  </a:lnTo>
                  <a:lnTo>
                    <a:pt x="1205674" y="212864"/>
                  </a:lnTo>
                  <a:lnTo>
                    <a:pt x="1360563" y="56476"/>
                  </a:lnTo>
                  <a:lnTo>
                    <a:pt x="1367764" y="45542"/>
                  </a:lnTo>
                  <a:lnTo>
                    <a:pt x="1370164" y="33083"/>
                  </a:lnTo>
                  <a:close/>
                </a:path>
                <a:path w="2393950" h="426084">
                  <a:moveTo>
                    <a:pt x="2393442" y="33083"/>
                  </a:moveTo>
                  <a:lnTo>
                    <a:pt x="2391041" y="20637"/>
                  </a:lnTo>
                  <a:lnTo>
                    <a:pt x="2383840" y="9690"/>
                  </a:lnTo>
                  <a:lnTo>
                    <a:pt x="2372995" y="2425"/>
                  </a:lnTo>
                  <a:lnTo>
                    <a:pt x="2360663" y="0"/>
                  </a:lnTo>
                  <a:lnTo>
                    <a:pt x="2348331" y="2425"/>
                  </a:lnTo>
                  <a:lnTo>
                    <a:pt x="2337498" y="9690"/>
                  </a:lnTo>
                  <a:lnTo>
                    <a:pt x="2182596" y="166077"/>
                  </a:lnTo>
                  <a:lnTo>
                    <a:pt x="2027707" y="9690"/>
                  </a:lnTo>
                  <a:lnTo>
                    <a:pt x="2016861" y="2425"/>
                  </a:lnTo>
                  <a:lnTo>
                    <a:pt x="2004529" y="0"/>
                  </a:lnTo>
                  <a:lnTo>
                    <a:pt x="1992198" y="2425"/>
                  </a:lnTo>
                  <a:lnTo>
                    <a:pt x="1981352" y="9690"/>
                  </a:lnTo>
                  <a:lnTo>
                    <a:pt x="1974164" y="20637"/>
                  </a:lnTo>
                  <a:lnTo>
                    <a:pt x="1971763" y="33083"/>
                  </a:lnTo>
                  <a:lnTo>
                    <a:pt x="1974164" y="45542"/>
                  </a:lnTo>
                  <a:lnTo>
                    <a:pt x="1981352" y="56476"/>
                  </a:lnTo>
                  <a:lnTo>
                    <a:pt x="2136254" y="212864"/>
                  </a:lnTo>
                  <a:lnTo>
                    <a:pt x="1981352" y="369252"/>
                  </a:lnTo>
                  <a:lnTo>
                    <a:pt x="1974164" y="380199"/>
                  </a:lnTo>
                  <a:lnTo>
                    <a:pt x="1971763" y="392645"/>
                  </a:lnTo>
                  <a:lnTo>
                    <a:pt x="1974164" y="405104"/>
                  </a:lnTo>
                  <a:lnTo>
                    <a:pt x="1981352" y="416039"/>
                  </a:lnTo>
                  <a:lnTo>
                    <a:pt x="1987753" y="422503"/>
                  </a:lnTo>
                  <a:lnTo>
                    <a:pt x="1996147" y="425729"/>
                  </a:lnTo>
                  <a:lnTo>
                    <a:pt x="2012924" y="425729"/>
                  </a:lnTo>
                  <a:lnTo>
                    <a:pt x="2021306" y="422503"/>
                  </a:lnTo>
                  <a:lnTo>
                    <a:pt x="2182596" y="259664"/>
                  </a:lnTo>
                  <a:lnTo>
                    <a:pt x="2343899" y="422503"/>
                  </a:lnTo>
                  <a:lnTo>
                    <a:pt x="2352281" y="425729"/>
                  </a:lnTo>
                  <a:lnTo>
                    <a:pt x="2369058" y="425729"/>
                  </a:lnTo>
                  <a:lnTo>
                    <a:pt x="2377440" y="422503"/>
                  </a:lnTo>
                  <a:lnTo>
                    <a:pt x="2383840" y="416039"/>
                  </a:lnTo>
                  <a:lnTo>
                    <a:pt x="2391041" y="405104"/>
                  </a:lnTo>
                  <a:lnTo>
                    <a:pt x="2393442" y="392645"/>
                  </a:lnTo>
                  <a:lnTo>
                    <a:pt x="2391041" y="380199"/>
                  </a:lnTo>
                  <a:lnTo>
                    <a:pt x="2383840" y="369252"/>
                  </a:lnTo>
                  <a:lnTo>
                    <a:pt x="2228951" y="212864"/>
                  </a:lnTo>
                  <a:lnTo>
                    <a:pt x="2383840" y="56476"/>
                  </a:lnTo>
                  <a:lnTo>
                    <a:pt x="2391041" y="45542"/>
                  </a:lnTo>
                  <a:lnTo>
                    <a:pt x="2393442" y="33083"/>
                  </a:lnTo>
                  <a:close/>
                </a:path>
              </a:pathLst>
            </a:custGeom>
            <a:solidFill>
              <a:srgbClr val="0A12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245636" y="6627010"/>
              <a:ext cx="3729990" cy="1131570"/>
            </a:xfrm>
            <a:custGeom>
              <a:avLst/>
              <a:gdLst/>
              <a:ahLst/>
              <a:cxnLst/>
              <a:rect l="l" t="t" r="r" b="b"/>
              <a:pathLst>
                <a:path w="3729990" h="1131570">
                  <a:moveTo>
                    <a:pt x="1447743" y="1130956"/>
                  </a:moveTo>
                  <a:lnTo>
                    <a:pt x="17951" y="787313"/>
                  </a:lnTo>
                  <a:lnTo>
                    <a:pt x="0" y="628542"/>
                  </a:lnTo>
                  <a:lnTo>
                    <a:pt x="2344508" y="0"/>
                  </a:lnTo>
                  <a:lnTo>
                    <a:pt x="3729422" y="122660"/>
                  </a:lnTo>
                  <a:lnTo>
                    <a:pt x="3729422" y="248107"/>
                  </a:lnTo>
                  <a:lnTo>
                    <a:pt x="1447743" y="1130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6737" y="2521985"/>
              <a:ext cx="6230322" cy="525815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02303" y="83139"/>
            <a:ext cx="6558915" cy="2338070"/>
          </a:xfrm>
          <a:prstGeom prst="rect"/>
        </p:spPr>
        <p:txBody>
          <a:bodyPr wrap="square" lIns="0" tIns="382905" rIns="0" bIns="0" rtlCol="0" vert="horz">
            <a:spAutoFit/>
          </a:bodyPr>
          <a:lstStyle/>
          <a:p>
            <a:pPr marL="12700" marR="5080">
              <a:lnSpc>
                <a:spcPct val="72400"/>
              </a:lnSpc>
              <a:spcBef>
                <a:spcPts val="3015"/>
              </a:spcBef>
            </a:pPr>
            <a:r>
              <a:rPr dirty="0" spc="-300"/>
              <a:t>HOW</a:t>
            </a:r>
            <a:r>
              <a:rPr dirty="0" spc="-70"/>
              <a:t> </a:t>
            </a:r>
            <a:r>
              <a:rPr dirty="0" spc="40"/>
              <a:t>DOES</a:t>
            </a:r>
            <a:r>
              <a:rPr dirty="0" spc="-65"/>
              <a:t> IT </a:t>
            </a:r>
            <a:r>
              <a:rPr dirty="0" spc="-2635"/>
              <a:t> </a:t>
            </a:r>
            <a:r>
              <a:rPr dirty="0" spc="100"/>
              <a:t>WORK4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05701" y="2790733"/>
            <a:ext cx="10702290" cy="619823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algn="just" marL="12700" marR="5080">
              <a:lnSpc>
                <a:spcPts val="3229"/>
              </a:lnSpc>
              <a:spcBef>
                <a:spcPts val="325"/>
              </a:spcBef>
            </a:pPr>
            <a:r>
              <a:rPr dirty="0" sz="2800" spc="20">
                <a:solidFill>
                  <a:srgbClr val="0A1220"/>
                </a:solidFill>
                <a:latin typeface="Tahoma"/>
                <a:cs typeface="Tahoma"/>
              </a:rPr>
              <a:t>First, </a:t>
            </a:r>
            <a:r>
              <a:rPr dirty="0" sz="2800" spc="85">
                <a:solidFill>
                  <a:srgbClr val="0A1220"/>
                </a:solidFill>
                <a:latin typeface="Tahoma"/>
                <a:cs typeface="Tahoma"/>
              </a:rPr>
              <a:t>all </a:t>
            </a:r>
            <a:r>
              <a:rPr dirty="0" sz="2800" spc="55">
                <a:solidFill>
                  <a:srgbClr val="0A1220"/>
                </a:solidFill>
                <a:latin typeface="Tahoma"/>
                <a:cs typeface="Tahoma"/>
              </a:rPr>
              <a:t>inputs </a:t>
            </a:r>
            <a:r>
              <a:rPr dirty="0" sz="2800" spc="-5">
                <a:solidFill>
                  <a:srgbClr val="0A1220"/>
                </a:solidFill>
                <a:latin typeface="Tahoma"/>
                <a:cs typeface="Tahoma"/>
              </a:rPr>
              <a:t>are </a:t>
            </a:r>
            <a:r>
              <a:rPr dirty="0" sz="2800" spc="35">
                <a:solidFill>
                  <a:srgbClr val="0A1220"/>
                </a:solidFill>
                <a:latin typeface="Tahoma"/>
                <a:cs typeface="Tahoma"/>
              </a:rPr>
              <a:t>preprocessed </a:t>
            </a:r>
            <a:r>
              <a:rPr dirty="0" sz="2800" spc="45">
                <a:solidFill>
                  <a:srgbClr val="0A1220"/>
                </a:solidFill>
                <a:latin typeface="Tahoma"/>
                <a:cs typeface="Tahoma"/>
              </a:rPr>
              <a:t>to </a:t>
            </a:r>
            <a:r>
              <a:rPr dirty="0" sz="2800">
                <a:solidFill>
                  <a:srgbClr val="0A1220"/>
                </a:solidFill>
                <a:latin typeface="Tahoma"/>
                <a:cs typeface="Tahoma"/>
              </a:rPr>
              <a:t>be </a:t>
            </a:r>
            <a:r>
              <a:rPr dirty="0" sz="2800" spc="50">
                <a:solidFill>
                  <a:srgbClr val="0A1220"/>
                </a:solidFill>
                <a:latin typeface="Tahoma"/>
                <a:cs typeface="Tahoma"/>
              </a:rPr>
              <a:t>understandable </a:t>
            </a:r>
            <a:r>
              <a:rPr dirty="0" sz="2800">
                <a:solidFill>
                  <a:srgbClr val="0A1220"/>
                </a:solidFill>
                <a:latin typeface="Tahoma"/>
                <a:cs typeface="Tahoma"/>
              </a:rPr>
              <a:t>by </a:t>
            </a:r>
            <a:r>
              <a:rPr dirty="0" sz="2800" spc="20">
                <a:solidFill>
                  <a:srgbClr val="0A1220"/>
                </a:solidFill>
                <a:latin typeface="Tahoma"/>
                <a:cs typeface="Tahoma"/>
              </a:rPr>
              <a:t>the </a:t>
            </a:r>
            <a:r>
              <a:rPr dirty="0" sz="2800" spc="2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30">
                <a:solidFill>
                  <a:srgbClr val="0A1220"/>
                </a:solidFill>
                <a:latin typeface="Tahoma"/>
                <a:cs typeface="Tahoma"/>
              </a:rPr>
              <a:t>machine. </a:t>
            </a:r>
            <a:r>
              <a:rPr dirty="0" sz="2800" spc="15">
                <a:solidFill>
                  <a:srgbClr val="0A1220"/>
                </a:solidFill>
                <a:latin typeface="Tahoma"/>
                <a:cs typeface="Tahoma"/>
              </a:rPr>
              <a:t>This </a:t>
            </a:r>
            <a:r>
              <a:rPr dirty="0" sz="2800" spc="30">
                <a:solidFill>
                  <a:srgbClr val="0A1220"/>
                </a:solidFill>
                <a:latin typeface="Tahoma"/>
                <a:cs typeface="Tahoma"/>
              </a:rPr>
              <a:t>is </a:t>
            </a:r>
            <a:r>
              <a:rPr dirty="0" sz="2800" spc="-55">
                <a:solidFill>
                  <a:srgbClr val="0A1220"/>
                </a:solidFill>
                <a:latin typeface="Tahoma"/>
                <a:cs typeface="Tahoma"/>
              </a:rPr>
              <a:t>a </a:t>
            </a:r>
            <a:r>
              <a:rPr dirty="0" sz="2800" spc="55">
                <a:solidFill>
                  <a:srgbClr val="0A1220"/>
                </a:solidFill>
                <a:latin typeface="Tahoma"/>
                <a:cs typeface="Tahoma"/>
              </a:rPr>
              <a:t>linear </a:t>
            </a:r>
            <a:r>
              <a:rPr dirty="0" sz="2800" spc="25">
                <a:solidFill>
                  <a:srgbClr val="0A1220"/>
                </a:solidFill>
                <a:latin typeface="Tahoma"/>
                <a:cs typeface="Tahoma"/>
              </a:rPr>
              <a:t>regression </a:t>
            </a:r>
            <a:r>
              <a:rPr dirty="0" sz="2800" spc="60">
                <a:solidFill>
                  <a:srgbClr val="0A1220"/>
                </a:solidFill>
                <a:latin typeface="Tahoma"/>
                <a:cs typeface="Tahoma"/>
              </a:rPr>
              <a:t>model </a:t>
            </a:r>
            <a:r>
              <a:rPr dirty="0" sz="2800" spc="25">
                <a:solidFill>
                  <a:srgbClr val="0A1220"/>
                </a:solidFill>
                <a:latin typeface="Tahoma"/>
                <a:cs typeface="Tahoma"/>
              </a:rPr>
              <a:t>based </a:t>
            </a:r>
            <a:r>
              <a:rPr dirty="0" sz="2800" spc="30">
                <a:solidFill>
                  <a:srgbClr val="0A1220"/>
                </a:solidFill>
                <a:latin typeface="Tahoma"/>
                <a:cs typeface="Tahoma"/>
              </a:rPr>
              <a:t>on </a:t>
            </a:r>
            <a:r>
              <a:rPr dirty="0" sz="2800" spc="35">
                <a:solidFill>
                  <a:srgbClr val="0A1220"/>
                </a:solidFill>
                <a:latin typeface="Tahoma"/>
                <a:cs typeface="Tahoma"/>
              </a:rPr>
              <a:t>supervised </a:t>
            </a:r>
            <a:r>
              <a:rPr dirty="0" sz="2800" spc="4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30">
                <a:solidFill>
                  <a:srgbClr val="0A1220"/>
                </a:solidFill>
                <a:latin typeface="Tahoma"/>
                <a:cs typeface="Tahoma"/>
              </a:rPr>
              <a:t>learning,</a:t>
            </a:r>
            <a:r>
              <a:rPr dirty="0" sz="2800" spc="-5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5">
                <a:solidFill>
                  <a:srgbClr val="0A1220"/>
                </a:solidFill>
                <a:latin typeface="Tahoma"/>
                <a:cs typeface="Tahoma"/>
              </a:rPr>
              <a:t>so</a:t>
            </a:r>
            <a:r>
              <a:rPr dirty="0" sz="2800" spc="-5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20">
                <a:solidFill>
                  <a:srgbClr val="0A1220"/>
                </a:solidFill>
                <a:latin typeface="Tahoma"/>
                <a:cs typeface="Tahoma"/>
              </a:rPr>
              <a:t>the</a:t>
            </a:r>
            <a:r>
              <a:rPr dirty="0" sz="2800" spc="-5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60">
                <a:solidFill>
                  <a:srgbClr val="0A1220"/>
                </a:solidFill>
                <a:latin typeface="Tahoma"/>
                <a:cs typeface="Tahoma"/>
              </a:rPr>
              <a:t>output</a:t>
            </a:r>
            <a:r>
              <a:rPr dirty="0" sz="2800" spc="-5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95">
                <a:solidFill>
                  <a:srgbClr val="0A1220"/>
                </a:solidFill>
                <a:latin typeface="Tahoma"/>
                <a:cs typeface="Tahoma"/>
              </a:rPr>
              <a:t>will</a:t>
            </a:r>
            <a:r>
              <a:rPr dirty="0" sz="2800" spc="-5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>
                <a:solidFill>
                  <a:srgbClr val="0A1220"/>
                </a:solidFill>
                <a:latin typeface="Tahoma"/>
                <a:cs typeface="Tahoma"/>
              </a:rPr>
              <a:t>be</a:t>
            </a:r>
            <a:r>
              <a:rPr dirty="0" sz="2800" spc="-5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55">
                <a:solidFill>
                  <a:srgbClr val="0A1220"/>
                </a:solidFill>
                <a:latin typeface="Tahoma"/>
                <a:cs typeface="Tahoma"/>
              </a:rPr>
              <a:t>provided</a:t>
            </a:r>
            <a:r>
              <a:rPr dirty="0" sz="2800" spc="-5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35">
                <a:solidFill>
                  <a:srgbClr val="0A1220"/>
                </a:solidFill>
                <a:latin typeface="Tahoma"/>
                <a:cs typeface="Tahoma"/>
              </a:rPr>
              <a:t>along</a:t>
            </a:r>
            <a:r>
              <a:rPr dirty="0" sz="2800" spc="-5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50">
                <a:solidFill>
                  <a:srgbClr val="0A1220"/>
                </a:solidFill>
                <a:latin typeface="Tahoma"/>
                <a:cs typeface="Tahoma"/>
              </a:rPr>
              <a:t>with</a:t>
            </a:r>
            <a:r>
              <a:rPr dirty="0" sz="2800" spc="-5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20">
                <a:solidFill>
                  <a:srgbClr val="0A1220"/>
                </a:solidFill>
                <a:latin typeface="Tahoma"/>
                <a:cs typeface="Tahoma"/>
              </a:rPr>
              <a:t>the</a:t>
            </a:r>
            <a:r>
              <a:rPr dirty="0" sz="2800" spc="-5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45">
                <a:solidFill>
                  <a:srgbClr val="0A1220"/>
                </a:solidFill>
                <a:latin typeface="Tahoma"/>
                <a:cs typeface="Tahoma"/>
              </a:rPr>
              <a:t>input.</a:t>
            </a:r>
            <a:r>
              <a:rPr dirty="0" sz="2800" spc="-5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-10">
                <a:solidFill>
                  <a:srgbClr val="0A1220"/>
                </a:solidFill>
                <a:latin typeface="Tahoma"/>
                <a:cs typeface="Tahoma"/>
              </a:rPr>
              <a:t>Then </a:t>
            </a:r>
            <a:r>
              <a:rPr dirty="0" sz="2800" spc="-86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55">
                <a:solidFill>
                  <a:srgbClr val="0A1220"/>
                </a:solidFill>
                <a:latin typeface="Tahoma"/>
                <a:cs typeface="Tahoma"/>
              </a:rPr>
              <a:t>inputs </a:t>
            </a:r>
            <a:r>
              <a:rPr dirty="0" sz="2800" spc="-5">
                <a:solidFill>
                  <a:srgbClr val="0A1220"/>
                </a:solidFill>
                <a:latin typeface="Tahoma"/>
                <a:cs typeface="Tahoma"/>
              </a:rPr>
              <a:t>are </a:t>
            </a:r>
            <a:r>
              <a:rPr dirty="0" sz="2800" spc="30">
                <a:solidFill>
                  <a:srgbClr val="0A1220"/>
                </a:solidFill>
                <a:latin typeface="Tahoma"/>
                <a:cs typeface="Tahoma"/>
              </a:rPr>
              <a:t>then </a:t>
            </a:r>
            <a:r>
              <a:rPr dirty="0" sz="2800" spc="5">
                <a:solidFill>
                  <a:srgbClr val="0A1220"/>
                </a:solidFill>
                <a:latin typeface="Tahoma"/>
                <a:cs typeface="Tahoma"/>
              </a:rPr>
              <a:t>fed </a:t>
            </a:r>
            <a:r>
              <a:rPr dirty="0" sz="2800" spc="45">
                <a:solidFill>
                  <a:srgbClr val="0A1220"/>
                </a:solidFill>
                <a:latin typeface="Tahoma"/>
                <a:cs typeface="Tahoma"/>
              </a:rPr>
              <a:t>to </a:t>
            </a:r>
            <a:r>
              <a:rPr dirty="0" sz="2800" spc="20">
                <a:solidFill>
                  <a:srgbClr val="0A1220"/>
                </a:solidFill>
                <a:latin typeface="Tahoma"/>
                <a:cs typeface="Tahoma"/>
              </a:rPr>
              <a:t>the </a:t>
            </a:r>
            <a:r>
              <a:rPr dirty="0" sz="2800" spc="60">
                <a:solidFill>
                  <a:srgbClr val="0A1220"/>
                </a:solidFill>
                <a:latin typeface="Tahoma"/>
                <a:cs typeface="Tahoma"/>
              </a:rPr>
              <a:t>model </a:t>
            </a:r>
            <a:r>
              <a:rPr dirty="0" sz="2800" spc="35">
                <a:solidFill>
                  <a:srgbClr val="0A1220"/>
                </a:solidFill>
                <a:latin typeface="Tahoma"/>
                <a:cs typeface="Tahoma"/>
              </a:rPr>
              <a:t>along </a:t>
            </a:r>
            <a:r>
              <a:rPr dirty="0" sz="2800" spc="50">
                <a:solidFill>
                  <a:srgbClr val="0A1220"/>
                </a:solidFill>
                <a:latin typeface="Tahoma"/>
                <a:cs typeface="Tahoma"/>
              </a:rPr>
              <a:t>with </a:t>
            </a:r>
            <a:r>
              <a:rPr dirty="0" sz="2800" spc="40">
                <a:solidFill>
                  <a:srgbClr val="0A1220"/>
                </a:solidFill>
                <a:latin typeface="Tahoma"/>
                <a:cs typeface="Tahoma"/>
              </a:rPr>
              <a:t>desired </a:t>
            </a:r>
            <a:r>
              <a:rPr dirty="0" sz="2800" spc="45">
                <a:solidFill>
                  <a:srgbClr val="0A1220"/>
                </a:solidFill>
                <a:latin typeface="Tahoma"/>
                <a:cs typeface="Tahoma"/>
              </a:rPr>
              <a:t>output. </a:t>
            </a:r>
            <a:r>
              <a:rPr dirty="0" sz="2800" spc="-30">
                <a:solidFill>
                  <a:srgbClr val="0A1220"/>
                </a:solidFill>
                <a:latin typeface="Tahoma"/>
                <a:cs typeface="Tahoma"/>
              </a:rPr>
              <a:t>The </a:t>
            </a:r>
            <a:r>
              <a:rPr dirty="0" sz="2800" spc="-2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60">
                <a:solidFill>
                  <a:srgbClr val="0A1220"/>
                </a:solidFill>
                <a:latin typeface="Tahoma"/>
                <a:cs typeface="Tahoma"/>
              </a:rPr>
              <a:t>model </a:t>
            </a:r>
            <a:r>
              <a:rPr dirty="0" sz="2800" spc="95">
                <a:solidFill>
                  <a:srgbClr val="0A1220"/>
                </a:solidFill>
                <a:latin typeface="Tahoma"/>
                <a:cs typeface="Tahoma"/>
              </a:rPr>
              <a:t>will </a:t>
            </a:r>
            <a:r>
              <a:rPr dirty="0" sz="2800" spc="30">
                <a:solidFill>
                  <a:srgbClr val="0A1220"/>
                </a:solidFill>
                <a:latin typeface="Tahoma"/>
                <a:cs typeface="Tahoma"/>
              </a:rPr>
              <a:t>plot(learn) </a:t>
            </a:r>
            <a:r>
              <a:rPr dirty="0" sz="2800" spc="-55">
                <a:solidFill>
                  <a:srgbClr val="0A1220"/>
                </a:solidFill>
                <a:latin typeface="Tahoma"/>
                <a:cs typeface="Tahoma"/>
              </a:rPr>
              <a:t>a </a:t>
            </a:r>
            <a:r>
              <a:rPr dirty="0" sz="2800" spc="40">
                <a:solidFill>
                  <a:srgbClr val="0A1220"/>
                </a:solidFill>
                <a:latin typeface="Tahoma"/>
                <a:cs typeface="Tahoma"/>
              </a:rPr>
              <a:t>relation(function) </a:t>
            </a:r>
            <a:r>
              <a:rPr dirty="0" sz="2800" spc="25">
                <a:solidFill>
                  <a:srgbClr val="0A1220"/>
                </a:solidFill>
                <a:latin typeface="Tahoma"/>
                <a:cs typeface="Tahoma"/>
              </a:rPr>
              <a:t>between </a:t>
            </a:r>
            <a:r>
              <a:rPr dirty="0" sz="2800" spc="20">
                <a:solidFill>
                  <a:srgbClr val="0A1220"/>
                </a:solidFill>
                <a:latin typeface="Tahoma"/>
                <a:cs typeface="Tahoma"/>
              </a:rPr>
              <a:t>the </a:t>
            </a:r>
            <a:r>
              <a:rPr dirty="0" sz="2800" spc="65">
                <a:solidFill>
                  <a:srgbClr val="0A1220"/>
                </a:solidFill>
                <a:latin typeface="Tahoma"/>
                <a:cs typeface="Tahoma"/>
              </a:rPr>
              <a:t>input </a:t>
            </a:r>
            <a:r>
              <a:rPr dirty="0" sz="2800" spc="30">
                <a:solidFill>
                  <a:srgbClr val="0A1220"/>
                </a:solidFill>
                <a:latin typeface="Tahoma"/>
                <a:cs typeface="Tahoma"/>
              </a:rPr>
              <a:t>and </a:t>
            </a:r>
            <a:r>
              <a:rPr dirty="0" sz="2800" spc="3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45">
                <a:solidFill>
                  <a:srgbClr val="0A1220"/>
                </a:solidFill>
                <a:latin typeface="Tahoma"/>
                <a:cs typeface="Tahoma"/>
              </a:rPr>
              <a:t>output.</a:t>
            </a:r>
            <a:r>
              <a:rPr dirty="0" sz="2800" spc="-4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15">
                <a:solidFill>
                  <a:srgbClr val="0A1220"/>
                </a:solidFill>
                <a:latin typeface="Tahoma"/>
                <a:cs typeface="Tahoma"/>
              </a:rPr>
              <a:t>This</a:t>
            </a:r>
            <a:r>
              <a:rPr dirty="0" sz="2800" spc="-4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55">
                <a:solidFill>
                  <a:srgbClr val="0A1220"/>
                </a:solidFill>
                <a:latin typeface="Tahoma"/>
                <a:cs typeface="Tahoma"/>
              </a:rPr>
              <a:t>function</a:t>
            </a:r>
            <a:r>
              <a:rPr dirty="0" sz="2800" spc="-3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25">
                <a:solidFill>
                  <a:srgbClr val="0A1220"/>
                </a:solidFill>
                <a:latin typeface="Tahoma"/>
                <a:cs typeface="Tahoma"/>
              </a:rPr>
              <a:t>or</a:t>
            </a:r>
            <a:r>
              <a:rPr dirty="0" sz="2800" spc="-4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65">
                <a:solidFill>
                  <a:srgbClr val="0A1220"/>
                </a:solidFill>
                <a:latin typeface="Tahoma"/>
                <a:cs typeface="Tahoma"/>
              </a:rPr>
              <a:t>relation</a:t>
            </a:r>
            <a:r>
              <a:rPr dirty="0" sz="2800" spc="-4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30">
                <a:solidFill>
                  <a:srgbClr val="0A1220"/>
                </a:solidFill>
                <a:latin typeface="Tahoma"/>
                <a:cs typeface="Tahoma"/>
              </a:rPr>
              <a:t>is</a:t>
            </a:r>
            <a:r>
              <a:rPr dirty="0" sz="2800" spc="-3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30">
                <a:solidFill>
                  <a:srgbClr val="0A1220"/>
                </a:solidFill>
                <a:latin typeface="Tahoma"/>
                <a:cs typeface="Tahoma"/>
              </a:rPr>
              <a:t>then</a:t>
            </a:r>
            <a:r>
              <a:rPr dirty="0" sz="2800" spc="-4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15">
                <a:solidFill>
                  <a:srgbClr val="0A1220"/>
                </a:solidFill>
                <a:latin typeface="Tahoma"/>
                <a:cs typeface="Tahoma"/>
              </a:rPr>
              <a:t>used</a:t>
            </a:r>
            <a:r>
              <a:rPr dirty="0" sz="2800" spc="-4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45">
                <a:solidFill>
                  <a:srgbClr val="0A1220"/>
                </a:solidFill>
                <a:latin typeface="Tahoma"/>
                <a:cs typeface="Tahoma"/>
              </a:rPr>
              <a:t>to</a:t>
            </a:r>
            <a:r>
              <a:rPr dirty="0" sz="2800" spc="-3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60">
                <a:solidFill>
                  <a:srgbClr val="0A1220"/>
                </a:solidFill>
                <a:latin typeface="Tahoma"/>
                <a:cs typeface="Tahoma"/>
              </a:rPr>
              <a:t>predict</a:t>
            </a:r>
            <a:r>
              <a:rPr dirty="0" sz="2800" spc="-4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20">
                <a:solidFill>
                  <a:srgbClr val="0A1220"/>
                </a:solidFill>
                <a:latin typeface="Tahoma"/>
                <a:cs typeface="Tahoma"/>
              </a:rPr>
              <a:t>the</a:t>
            </a:r>
            <a:r>
              <a:rPr dirty="0" sz="2800" spc="-3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60">
                <a:solidFill>
                  <a:srgbClr val="0A1220"/>
                </a:solidFill>
                <a:latin typeface="Tahoma"/>
                <a:cs typeface="Tahoma"/>
              </a:rPr>
              <a:t>output </a:t>
            </a:r>
            <a:r>
              <a:rPr dirty="0" sz="2800" spc="-86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20">
                <a:solidFill>
                  <a:srgbClr val="0A1220"/>
                </a:solidFill>
                <a:latin typeface="Tahoma"/>
                <a:cs typeface="Tahoma"/>
              </a:rPr>
              <a:t>for </a:t>
            </a:r>
            <a:r>
              <a:rPr dirty="0" sz="2800" spc="-55">
                <a:solidFill>
                  <a:srgbClr val="0A1220"/>
                </a:solidFill>
                <a:latin typeface="Tahoma"/>
                <a:cs typeface="Tahoma"/>
              </a:rPr>
              <a:t>a </a:t>
            </a:r>
            <a:r>
              <a:rPr dirty="0" sz="2800" spc="50">
                <a:solidFill>
                  <a:srgbClr val="0A1220"/>
                </a:solidFill>
                <a:latin typeface="Tahoma"/>
                <a:cs typeface="Tahoma"/>
              </a:rPr>
              <a:t>specific </a:t>
            </a:r>
            <a:r>
              <a:rPr dirty="0" sz="2800" spc="5">
                <a:solidFill>
                  <a:srgbClr val="0A1220"/>
                </a:solidFill>
                <a:latin typeface="Tahoma"/>
                <a:cs typeface="Tahoma"/>
              </a:rPr>
              <a:t>set of </a:t>
            </a:r>
            <a:r>
              <a:rPr dirty="0" sz="2800" spc="40">
                <a:solidFill>
                  <a:srgbClr val="0A1220"/>
                </a:solidFill>
                <a:latin typeface="Tahoma"/>
                <a:cs typeface="Tahoma"/>
              </a:rPr>
              <a:t>inputs. </a:t>
            </a:r>
            <a:r>
              <a:rPr dirty="0" sz="2800" spc="-125">
                <a:solidFill>
                  <a:srgbClr val="0A1220"/>
                </a:solidFill>
                <a:latin typeface="Tahoma"/>
                <a:cs typeface="Tahoma"/>
              </a:rPr>
              <a:t>In </a:t>
            </a:r>
            <a:r>
              <a:rPr dirty="0" sz="2800" spc="50">
                <a:solidFill>
                  <a:srgbClr val="0A1220"/>
                </a:solidFill>
                <a:latin typeface="Tahoma"/>
                <a:cs typeface="Tahoma"/>
              </a:rPr>
              <a:t>this </a:t>
            </a:r>
            <a:r>
              <a:rPr dirty="0" sz="2800" spc="-10">
                <a:solidFill>
                  <a:srgbClr val="0A1220"/>
                </a:solidFill>
                <a:latin typeface="Tahoma"/>
                <a:cs typeface="Tahoma"/>
              </a:rPr>
              <a:t>case, </a:t>
            </a:r>
            <a:r>
              <a:rPr dirty="0" sz="2800" spc="65">
                <a:solidFill>
                  <a:srgbClr val="0A1220"/>
                </a:solidFill>
                <a:latin typeface="Tahoma"/>
                <a:cs typeface="Tahoma"/>
              </a:rPr>
              <a:t>input </a:t>
            </a:r>
            <a:r>
              <a:rPr dirty="0" sz="2800" spc="30">
                <a:solidFill>
                  <a:srgbClr val="0A1220"/>
                </a:solidFill>
                <a:latin typeface="Tahoma"/>
                <a:cs typeface="Tahoma"/>
              </a:rPr>
              <a:t>parameters </a:t>
            </a:r>
            <a:r>
              <a:rPr dirty="0" sz="2800" spc="70">
                <a:solidFill>
                  <a:srgbClr val="0A1220"/>
                </a:solidFill>
                <a:latin typeface="Tahoma"/>
                <a:cs typeface="Tahoma"/>
              </a:rPr>
              <a:t>like </a:t>
            </a:r>
            <a:r>
              <a:rPr dirty="0" sz="2800" spc="30">
                <a:solidFill>
                  <a:srgbClr val="0A1220"/>
                </a:solidFill>
                <a:latin typeface="Tahoma"/>
                <a:cs typeface="Tahoma"/>
              </a:rPr>
              <a:t>date </a:t>
            </a:r>
            <a:r>
              <a:rPr dirty="0" sz="2800" spc="-86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30">
                <a:solidFill>
                  <a:srgbClr val="0A1220"/>
                </a:solidFill>
                <a:latin typeface="Tahoma"/>
                <a:cs typeface="Tahoma"/>
              </a:rPr>
              <a:t>and</a:t>
            </a:r>
            <a:r>
              <a:rPr dirty="0" sz="2800" spc="-3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40">
                <a:solidFill>
                  <a:srgbClr val="0A1220"/>
                </a:solidFill>
                <a:latin typeface="Tahoma"/>
                <a:cs typeface="Tahoma"/>
              </a:rPr>
              <a:t>previous</a:t>
            </a:r>
            <a:r>
              <a:rPr dirty="0" sz="2800" spc="-3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20">
                <a:solidFill>
                  <a:srgbClr val="0A1220"/>
                </a:solidFill>
                <a:latin typeface="Tahoma"/>
                <a:cs typeface="Tahoma"/>
              </a:rPr>
              <a:t>sales</a:t>
            </a:r>
            <a:r>
              <a:rPr dirty="0" sz="2800" spc="-3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-5">
                <a:solidFill>
                  <a:srgbClr val="0A1220"/>
                </a:solidFill>
                <a:latin typeface="Tahoma"/>
                <a:cs typeface="Tahoma"/>
              </a:rPr>
              <a:t>are</a:t>
            </a:r>
            <a:r>
              <a:rPr dirty="0" sz="2800" spc="-3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60">
                <a:solidFill>
                  <a:srgbClr val="0A1220"/>
                </a:solidFill>
                <a:latin typeface="Tahoma"/>
                <a:cs typeface="Tahoma"/>
              </a:rPr>
              <a:t>labeled</a:t>
            </a:r>
            <a:r>
              <a:rPr dirty="0" sz="2800" spc="-3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-25">
                <a:solidFill>
                  <a:srgbClr val="0A1220"/>
                </a:solidFill>
                <a:latin typeface="Tahoma"/>
                <a:cs typeface="Tahoma"/>
              </a:rPr>
              <a:t>as</a:t>
            </a:r>
            <a:r>
              <a:rPr dirty="0" sz="2800" spc="-3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45">
                <a:solidFill>
                  <a:srgbClr val="0A1220"/>
                </a:solidFill>
                <a:latin typeface="Tahoma"/>
                <a:cs typeface="Tahoma"/>
              </a:rPr>
              <a:t>input,</a:t>
            </a:r>
            <a:r>
              <a:rPr dirty="0" sz="2800" spc="-3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30">
                <a:solidFill>
                  <a:srgbClr val="0A1220"/>
                </a:solidFill>
                <a:latin typeface="Tahoma"/>
                <a:cs typeface="Tahoma"/>
              </a:rPr>
              <a:t>and</a:t>
            </a:r>
            <a:r>
              <a:rPr dirty="0" sz="2800" spc="-3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20">
                <a:solidFill>
                  <a:srgbClr val="0A1220"/>
                </a:solidFill>
                <a:latin typeface="Tahoma"/>
                <a:cs typeface="Tahoma"/>
              </a:rPr>
              <a:t>the</a:t>
            </a:r>
            <a:r>
              <a:rPr dirty="0" sz="2800" spc="-3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45">
                <a:solidFill>
                  <a:srgbClr val="0A1220"/>
                </a:solidFill>
                <a:latin typeface="Tahoma"/>
                <a:cs typeface="Tahoma"/>
              </a:rPr>
              <a:t>amount</a:t>
            </a:r>
            <a:r>
              <a:rPr dirty="0" sz="2800" spc="-3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5">
                <a:solidFill>
                  <a:srgbClr val="0A1220"/>
                </a:solidFill>
                <a:latin typeface="Tahoma"/>
                <a:cs typeface="Tahoma"/>
              </a:rPr>
              <a:t>of</a:t>
            </a:r>
            <a:r>
              <a:rPr dirty="0" sz="2800" spc="-3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20">
                <a:solidFill>
                  <a:srgbClr val="0A1220"/>
                </a:solidFill>
                <a:latin typeface="Tahoma"/>
                <a:cs typeface="Tahoma"/>
              </a:rPr>
              <a:t>sales</a:t>
            </a:r>
            <a:r>
              <a:rPr dirty="0" sz="2800" spc="-3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30">
                <a:solidFill>
                  <a:srgbClr val="0A1220"/>
                </a:solidFill>
                <a:latin typeface="Tahoma"/>
                <a:cs typeface="Tahoma"/>
              </a:rPr>
              <a:t>is </a:t>
            </a:r>
            <a:r>
              <a:rPr dirty="0" sz="2800" spc="-86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35">
                <a:solidFill>
                  <a:srgbClr val="0A1220"/>
                </a:solidFill>
                <a:latin typeface="Tahoma"/>
                <a:cs typeface="Tahoma"/>
              </a:rPr>
              <a:t>marked</a:t>
            </a:r>
            <a:r>
              <a:rPr dirty="0" sz="2800" spc="-7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-25">
                <a:solidFill>
                  <a:srgbClr val="0A1220"/>
                </a:solidFill>
                <a:latin typeface="Tahoma"/>
                <a:cs typeface="Tahoma"/>
              </a:rPr>
              <a:t>as</a:t>
            </a:r>
            <a:r>
              <a:rPr dirty="0" sz="2800" spc="-7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45">
                <a:solidFill>
                  <a:srgbClr val="0A1220"/>
                </a:solidFill>
                <a:latin typeface="Tahoma"/>
                <a:cs typeface="Tahoma"/>
              </a:rPr>
              <a:t>output.</a:t>
            </a:r>
            <a:r>
              <a:rPr dirty="0" sz="2800" spc="-7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-30">
                <a:solidFill>
                  <a:srgbClr val="0A1220"/>
                </a:solidFill>
                <a:latin typeface="Tahoma"/>
                <a:cs typeface="Tahoma"/>
              </a:rPr>
              <a:t>The</a:t>
            </a:r>
            <a:r>
              <a:rPr dirty="0" sz="2800" spc="-7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60">
                <a:solidFill>
                  <a:srgbClr val="0A1220"/>
                </a:solidFill>
                <a:latin typeface="Tahoma"/>
                <a:cs typeface="Tahoma"/>
              </a:rPr>
              <a:t>model</a:t>
            </a:r>
            <a:r>
              <a:rPr dirty="0" sz="2800" spc="-7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95">
                <a:solidFill>
                  <a:srgbClr val="0A1220"/>
                </a:solidFill>
                <a:latin typeface="Tahoma"/>
                <a:cs typeface="Tahoma"/>
              </a:rPr>
              <a:t>will</a:t>
            </a:r>
            <a:r>
              <a:rPr dirty="0" sz="2800" spc="-7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60">
                <a:solidFill>
                  <a:srgbClr val="0A1220"/>
                </a:solidFill>
                <a:latin typeface="Tahoma"/>
                <a:cs typeface="Tahoma"/>
              </a:rPr>
              <a:t>predict</a:t>
            </a:r>
            <a:r>
              <a:rPr dirty="0" sz="2800" spc="-7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-55">
                <a:solidFill>
                  <a:srgbClr val="0A1220"/>
                </a:solidFill>
                <a:latin typeface="Tahoma"/>
                <a:cs typeface="Tahoma"/>
              </a:rPr>
              <a:t>a</a:t>
            </a:r>
            <a:r>
              <a:rPr dirty="0" sz="2800" spc="-7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35">
                <a:solidFill>
                  <a:srgbClr val="0A1220"/>
                </a:solidFill>
                <a:latin typeface="Tahoma"/>
                <a:cs typeface="Tahoma"/>
              </a:rPr>
              <a:t>number</a:t>
            </a:r>
            <a:r>
              <a:rPr dirty="0" sz="2800" spc="-7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25">
                <a:solidFill>
                  <a:srgbClr val="0A1220"/>
                </a:solidFill>
                <a:latin typeface="Tahoma"/>
                <a:cs typeface="Tahoma"/>
              </a:rPr>
              <a:t>between</a:t>
            </a:r>
            <a:r>
              <a:rPr dirty="0" sz="2800" spc="-7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-135">
                <a:solidFill>
                  <a:srgbClr val="0A1220"/>
                </a:solidFill>
                <a:latin typeface="Tahoma"/>
                <a:cs typeface="Tahoma"/>
              </a:rPr>
              <a:t>0</a:t>
            </a:r>
            <a:r>
              <a:rPr dirty="0" sz="2800" spc="-7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30">
                <a:solidFill>
                  <a:srgbClr val="0A1220"/>
                </a:solidFill>
                <a:latin typeface="Tahoma"/>
                <a:cs typeface="Tahoma"/>
              </a:rPr>
              <a:t>and </a:t>
            </a:r>
            <a:r>
              <a:rPr dirty="0" sz="2800" spc="-86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-135">
                <a:solidFill>
                  <a:srgbClr val="0A1220"/>
                </a:solidFill>
                <a:latin typeface="Tahoma"/>
                <a:cs typeface="Tahoma"/>
              </a:rPr>
              <a:t>1</a:t>
            </a:r>
            <a:r>
              <a:rPr dirty="0" sz="2800" spc="-5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-25">
                <a:solidFill>
                  <a:srgbClr val="0A1220"/>
                </a:solidFill>
                <a:latin typeface="Tahoma"/>
                <a:cs typeface="Tahoma"/>
              </a:rPr>
              <a:t>as</a:t>
            </a:r>
            <a:r>
              <a:rPr dirty="0" sz="2800" spc="-55">
                <a:solidFill>
                  <a:srgbClr val="0A1220"/>
                </a:solidFill>
                <a:latin typeface="Tahoma"/>
                <a:cs typeface="Tahoma"/>
              </a:rPr>
              <a:t> a </a:t>
            </a:r>
            <a:r>
              <a:rPr dirty="0" sz="2800" spc="50">
                <a:solidFill>
                  <a:srgbClr val="0A1220"/>
                </a:solidFill>
                <a:latin typeface="Tahoma"/>
                <a:cs typeface="Tahoma"/>
              </a:rPr>
              <a:t>sigmoid</a:t>
            </a:r>
            <a:r>
              <a:rPr dirty="0" sz="2800" spc="-5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55">
                <a:solidFill>
                  <a:srgbClr val="0A1220"/>
                </a:solidFill>
                <a:latin typeface="Tahoma"/>
                <a:cs typeface="Tahoma"/>
              </a:rPr>
              <a:t>function</a:t>
            </a:r>
            <a:r>
              <a:rPr dirty="0" sz="2800" spc="-5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30">
                <a:solidFill>
                  <a:srgbClr val="0A1220"/>
                </a:solidFill>
                <a:latin typeface="Tahoma"/>
                <a:cs typeface="Tahoma"/>
              </a:rPr>
              <a:t>is</a:t>
            </a:r>
            <a:r>
              <a:rPr dirty="0" sz="2800" spc="-5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15">
                <a:solidFill>
                  <a:srgbClr val="0A1220"/>
                </a:solidFill>
                <a:latin typeface="Tahoma"/>
                <a:cs typeface="Tahoma"/>
              </a:rPr>
              <a:t>used</a:t>
            </a:r>
            <a:r>
              <a:rPr dirty="0" sz="2800" spc="-5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50">
                <a:solidFill>
                  <a:srgbClr val="0A1220"/>
                </a:solidFill>
                <a:latin typeface="Tahoma"/>
                <a:cs typeface="Tahoma"/>
              </a:rPr>
              <a:t>in</a:t>
            </a:r>
            <a:r>
              <a:rPr dirty="0" sz="2800" spc="-5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20">
                <a:solidFill>
                  <a:srgbClr val="0A1220"/>
                </a:solidFill>
                <a:latin typeface="Tahoma"/>
                <a:cs typeface="Tahoma"/>
              </a:rPr>
              <a:t>the</a:t>
            </a:r>
            <a:r>
              <a:rPr dirty="0" sz="2800" spc="-5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50">
                <a:solidFill>
                  <a:srgbClr val="0A1220"/>
                </a:solidFill>
                <a:latin typeface="Tahoma"/>
                <a:cs typeface="Tahoma"/>
              </a:rPr>
              <a:t>last</a:t>
            </a:r>
            <a:r>
              <a:rPr dirty="0" sz="2800" spc="-5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10">
                <a:solidFill>
                  <a:srgbClr val="0A1220"/>
                </a:solidFill>
                <a:latin typeface="Tahoma"/>
                <a:cs typeface="Tahoma"/>
              </a:rPr>
              <a:t>layer.</a:t>
            </a:r>
            <a:r>
              <a:rPr dirty="0" sz="2800" spc="-5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15">
                <a:solidFill>
                  <a:srgbClr val="0A1220"/>
                </a:solidFill>
                <a:latin typeface="Tahoma"/>
                <a:cs typeface="Tahoma"/>
              </a:rPr>
              <a:t>This</a:t>
            </a:r>
            <a:r>
              <a:rPr dirty="0" sz="2800" spc="-5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60">
                <a:solidFill>
                  <a:srgbClr val="0A1220"/>
                </a:solidFill>
                <a:latin typeface="Tahoma"/>
                <a:cs typeface="Tahoma"/>
              </a:rPr>
              <a:t>output</a:t>
            </a:r>
            <a:r>
              <a:rPr dirty="0" sz="2800" spc="-5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25">
                <a:solidFill>
                  <a:srgbClr val="0A1220"/>
                </a:solidFill>
                <a:latin typeface="Tahoma"/>
                <a:cs typeface="Tahoma"/>
              </a:rPr>
              <a:t>can</a:t>
            </a:r>
            <a:r>
              <a:rPr dirty="0" sz="2800" spc="-5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>
                <a:solidFill>
                  <a:srgbClr val="0A1220"/>
                </a:solidFill>
                <a:latin typeface="Tahoma"/>
                <a:cs typeface="Tahoma"/>
              </a:rPr>
              <a:t>be </a:t>
            </a:r>
            <a:r>
              <a:rPr dirty="0" sz="2800" spc="-86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85">
                <a:solidFill>
                  <a:srgbClr val="0A1220"/>
                </a:solidFill>
                <a:latin typeface="Tahoma"/>
                <a:cs typeface="Tahoma"/>
              </a:rPr>
              <a:t>multiplied </a:t>
            </a:r>
            <a:r>
              <a:rPr dirty="0" sz="2800">
                <a:solidFill>
                  <a:srgbClr val="0A1220"/>
                </a:solidFill>
                <a:latin typeface="Tahoma"/>
                <a:cs typeface="Tahoma"/>
              </a:rPr>
              <a:t>by </a:t>
            </a:r>
            <a:r>
              <a:rPr dirty="0" sz="2800" spc="-55">
                <a:solidFill>
                  <a:srgbClr val="0A1220"/>
                </a:solidFill>
                <a:latin typeface="Tahoma"/>
                <a:cs typeface="Tahoma"/>
              </a:rPr>
              <a:t>a </a:t>
            </a:r>
            <a:r>
              <a:rPr dirty="0" sz="2800" spc="50">
                <a:solidFill>
                  <a:srgbClr val="0A1220"/>
                </a:solidFill>
                <a:latin typeface="Tahoma"/>
                <a:cs typeface="Tahoma"/>
              </a:rPr>
              <a:t>specific </a:t>
            </a:r>
            <a:r>
              <a:rPr dirty="0" sz="2800" spc="30">
                <a:solidFill>
                  <a:srgbClr val="0A1220"/>
                </a:solidFill>
                <a:latin typeface="Tahoma"/>
                <a:cs typeface="Tahoma"/>
              </a:rPr>
              <a:t>number(in </a:t>
            </a:r>
            <a:r>
              <a:rPr dirty="0" sz="2800" spc="50">
                <a:solidFill>
                  <a:srgbClr val="0A1220"/>
                </a:solidFill>
                <a:latin typeface="Tahoma"/>
                <a:cs typeface="Tahoma"/>
              </a:rPr>
              <a:t>this </a:t>
            </a:r>
            <a:r>
              <a:rPr dirty="0" sz="2800" spc="-10">
                <a:solidFill>
                  <a:srgbClr val="0A1220"/>
                </a:solidFill>
                <a:latin typeface="Tahoma"/>
                <a:cs typeface="Tahoma"/>
              </a:rPr>
              <a:t>case, </a:t>
            </a:r>
            <a:r>
              <a:rPr dirty="0" sz="2800" spc="35">
                <a:solidFill>
                  <a:srgbClr val="0A1220"/>
                </a:solidFill>
                <a:latin typeface="Tahoma"/>
                <a:cs typeface="Tahoma"/>
              </a:rPr>
              <a:t>maximum </a:t>
            </a:r>
            <a:r>
              <a:rPr dirty="0" sz="2800" spc="-15">
                <a:solidFill>
                  <a:srgbClr val="0A1220"/>
                </a:solidFill>
                <a:latin typeface="Tahoma"/>
                <a:cs typeface="Tahoma"/>
              </a:rPr>
              <a:t>sales), </a:t>
            </a:r>
            <a:r>
              <a:rPr dirty="0" sz="2800" spc="50">
                <a:solidFill>
                  <a:srgbClr val="0A1220"/>
                </a:solidFill>
                <a:latin typeface="Tahoma"/>
                <a:cs typeface="Tahoma"/>
              </a:rPr>
              <a:t>this </a:t>
            </a:r>
            <a:r>
              <a:rPr dirty="0" sz="2800" spc="-86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95">
                <a:solidFill>
                  <a:srgbClr val="0A1220"/>
                </a:solidFill>
                <a:latin typeface="Tahoma"/>
                <a:cs typeface="Tahoma"/>
              </a:rPr>
              <a:t>will </a:t>
            </a:r>
            <a:r>
              <a:rPr dirty="0" sz="2800">
                <a:solidFill>
                  <a:srgbClr val="0A1220"/>
                </a:solidFill>
                <a:latin typeface="Tahoma"/>
                <a:cs typeface="Tahoma"/>
              </a:rPr>
              <a:t>be </a:t>
            </a:r>
            <a:r>
              <a:rPr dirty="0" sz="2800" spc="30">
                <a:solidFill>
                  <a:srgbClr val="0A1220"/>
                </a:solidFill>
                <a:latin typeface="Tahoma"/>
                <a:cs typeface="Tahoma"/>
              </a:rPr>
              <a:t>our </a:t>
            </a:r>
            <a:r>
              <a:rPr dirty="0" sz="2800" spc="45">
                <a:solidFill>
                  <a:srgbClr val="0A1220"/>
                </a:solidFill>
                <a:latin typeface="Tahoma"/>
                <a:cs typeface="Tahoma"/>
              </a:rPr>
              <a:t>corresponding </a:t>
            </a:r>
            <a:r>
              <a:rPr dirty="0" sz="2800" spc="20">
                <a:solidFill>
                  <a:srgbClr val="0A1220"/>
                </a:solidFill>
                <a:latin typeface="Tahoma"/>
                <a:cs typeface="Tahoma"/>
              </a:rPr>
              <a:t>sales </a:t>
            </a:r>
            <a:r>
              <a:rPr dirty="0" sz="2800" spc="45">
                <a:solidFill>
                  <a:srgbClr val="0A1220"/>
                </a:solidFill>
                <a:latin typeface="Tahoma"/>
                <a:cs typeface="Tahoma"/>
              </a:rPr>
              <a:t>amount </a:t>
            </a:r>
            <a:r>
              <a:rPr dirty="0" sz="2800" spc="20">
                <a:solidFill>
                  <a:srgbClr val="0A1220"/>
                </a:solidFill>
                <a:latin typeface="Tahoma"/>
                <a:cs typeface="Tahoma"/>
              </a:rPr>
              <a:t>for </a:t>
            </a:r>
            <a:r>
              <a:rPr dirty="0" sz="2800" spc="-55">
                <a:solidFill>
                  <a:srgbClr val="0A1220"/>
                </a:solidFill>
                <a:latin typeface="Tahoma"/>
                <a:cs typeface="Tahoma"/>
              </a:rPr>
              <a:t>a </a:t>
            </a:r>
            <a:r>
              <a:rPr dirty="0" sz="2800" spc="50">
                <a:solidFill>
                  <a:srgbClr val="0A1220"/>
                </a:solidFill>
                <a:latin typeface="Tahoma"/>
                <a:cs typeface="Tahoma"/>
              </a:rPr>
              <a:t>certain </a:t>
            </a:r>
            <a:r>
              <a:rPr dirty="0" sz="2800" spc="-10">
                <a:solidFill>
                  <a:srgbClr val="0A1220"/>
                </a:solidFill>
                <a:latin typeface="Tahoma"/>
                <a:cs typeface="Tahoma"/>
              </a:rPr>
              <a:t>day. </a:t>
            </a:r>
            <a:r>
              <a:rPr dirty="0" sz="2800" spc="15">
                <a:solidFill>
                  <a:srgbClr val="0A1220"/>
                </a:solidFill>
                <a:latin typeface="Tahoma"/>
                <a:cs typeface="Tahoma"/>
              </a:rPr>
              <a:t>This </a:t>
            </a:r>
            <a:r>
              <a:rPr dirty="0" sz="2800" spc="2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60">
                <a:solidFill>
                  <a:srgbClr val="0A1220"/>
                </a:solidFill>
                <a:latin typeface="Tahoma"/>
                <a:cs typeface="Tahoma"/>
              </a:rPr>
              <a:t>output</a:t>
            </a:r>
            <a:r>
              <a:rPr dirty="0" sz="2800" spc="-14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30">
                <a:solidFill>
                  <a:srgbClr val="0A1220"/>
                </a:solidFill>
                <a:latin typeface="Tahoma"/>
                <a:cs typeface="Tahoma"/>
              </a:rPr>
              <a:t>is</a:t>
            </a:r>
            <a:r>
              <a:rPr dirty="0" sz="2800" spc="-14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30">
                <a:solidFill>
                  <a:srgbClr val="0A1220"/>
                </a:solidFill>
                <a:latin typeface="Tahoma"/>
                <a:cs typeface="Tahoma"/>
              </a:rPr>
              <a:t>then</a:t>
            </a:r>
            <a:r>
              <a:rPr dirty="0" sz="2800" spc="-14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55">
                <a:solidFill>
                  <a:srgbClr val="0A1220"/>
                </a:solidFill>
                <a:latin typeface="Tahoma"/>
                <a:cs typeface="Tahoma"/>
              </a:rPr>
              <a:t>provided</a:t>
            </a:r>
            <a:r>
              <a:rPr dirty="0" sz="2800" spc="-14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-25">
                <a:solidFill>
                  <a:srgbClr val="0A1220"/>
                </a:solidFill>
                <a:latin typeface="Tahoma"/>
                <a:cs typeface="Tahoma"/>
              </a:rPr>
              <a:t>as</a:t>
            </a:r>
            <a:r>
              <a:rPr dirty="0" sz="2800" spc="-14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65">
                <a:solidFill>
                  <a:srgbClr val="0A1220"/>
                </a:solidFill>
                <a:latin typeface="Tahoma"/>
                <a:cs typeface="Tahoma"/>
              </a:rPr>
              <a:t>input</a:t>
            </a:r>
            <a:r>
              <a:rPr dirty="0" sz="2800" spc="-14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45">
                <a:solidFill>
                  <a:srgbClr val="0A1220"/>
                </a:solidFill>
                <a:latin typeface="Tahoma"/>
                <a:cs typeface="Tahoma"/>
              </a:rPr>
              <a:t>to</a:t>
            </a:r>
            <a:r>
              <a:rPr dirty="0" sz="2800" spc="-14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60">
                <a:solidFill>
                  <a:srgbClr val="0A1220"/>
                </a:solidFill>
                <a:latin typeface="Tahoma"/>
                <a:cs typeface="Tahoma"/>
              </a:rPr>
              <a:t>calculate</a:t>
            </a:r>
            <a:r>
              <a:rPr dirty="0" sz="2800" spc="-14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20">
                <a:solidFill>
                  <a:srgbClr val="0A1220"/>
                </a:solidFill>
                <a:latin typeface="Tahoma"/>
                <a:cs typeface="Tahoma"/>
              </a:rPr>
              <a:t>sales</a:t>
            </a:r>
            <a:r>
              <a:rPr dirty="0" sz="2800" spc="-14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40">
                <a:solidFill>
                  <a:srgbClr val="0A1220"/>
                </a:solidFill>
                <a:latin typeface="Tahoma"/>
                <a:cs typeface="Tahoma"/>
              </a:rPr>
              <a:t>data</a:t>
            </a:r>
            <a:r>
              <a:rPr dirty="0" sz="2800" spc="-14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20">
                <a:solidFill>
                  <a:srgbClr val="0A1220"/>
                </a:solidFill>
                <a:latin typeface="Tahoma"/>
                <a:cs typeface="Tahoma"/>
              </a:rPr>
              <a:t>for</a:t>
            </a:r>
            <a:r>
              <a:rPr dirty="0" sz="2800" spc="-14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20">
                <a:solidFill>
                  <a:srgbClr val="0A1220"/>
                </a:solidFill>
                <a:latin typeface="Tahoma"/>
                <a:cs typeface="Tahoma"/>
              </a:rPr>
              <a:t>the</a:t>
            </a:r>
            <a:r>
              <a:rPr dirty="0" sz="2800" spc="-140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5">
                <a:solidFill>
                  <a:srgbClr val="0A1220"/>
                </a:solidFill>
                <a:latin typeface="Tahoma"/>
                <a:cs typeface="Tahoma"/>
              </a:rPr>
              <a:t>next </a:t>
            </a:r>
            <a:r>
              <a:rPr dirty="0" sz="2800" spc="-86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-10">
                <a:solidFill>
                  <a:srgbClr val="0A1220"/>
                </a:solidFill>
                <a:latin typeface="Tahoma"/>
                <a:cs typeface="Tahoma"/>
              </a:rPr>
              <a:t>day. </a:t>
            </a:r>
            <a:r>
              <a:rPr dirty="0" sz="2800" spc="15">
                <a:solidFill>
                  <a:srgbClr val="0A1220"/>
                </a:solidFill>
                <a:latin typeface="Tahoma"/>
                <a:cs typeface="Tahoma"/>
              </a:rPr>
              <a:t>This </a:t>
            </a:r>
            <a:r>
              <a:rPr dirty="0" sz="2800" spc="40">
                <a:solidFill>
                  <a:srgbClr val="0A1220"/>
                </a:solidFill>
                <a:latin typeface="Tahoma"/>
                <a:cs typeface="Tahoma"/>
              </a:rPr>
              <a:t>cycle </a:t>
            </a:r>
            <a:r>
              <a:rPr dirty="0" sz="2800" spc="5">
                <a:solidFill>
                  <a:srgbClr val="0A1220"/>
                </a:solidFill>
                <a:latin typeface="Tahoma"/>
                <a:cs typeface="Tahoma"/>
              </a:rPr>
              <a:t>of </a:t>
            </a:r>
            <a:r>
              <a:rPr dirty="0" sz="2800" spc="25">
                <a:solidFill>
                  <a:srgbClr val="0A1220"/>
                </a:solidFill>
                <a:latin typeface="Tahoma"/>
                <a:cs typeface="Tahoma"/>
              </a:rPr>
              <a:t>steps </a:t>
            </a:r>
            <a:r>
              <a:rPr dirty="0" sz="2800" spc="95">
                <a:solidFill>
                  <a:srgbClr val="0A1220"/>
                </a:solidFill>
                <a:latin typeface="Tahoma"/>
                <a:cs typeface="Tahoma"/>
              </a:rPr>
              <a:t>will </a:t>
            </a:r>
            <a:r>
              <a:rPr dirty="0" sz="2800">
                <a:solidFill>
                  <a:srgbClr val="0A1220"/>
                </a:solidFill>
                <a:latin typeface="Tahoma"/>
                <a:cs typeface="Tahoma"/>
              </a:rPr>
              <a:t>be </a:t>
            </a:r>
            <a:r>
              <a:rPr dirty="0" sz="2800" spc="60">
                <a:solidFill>
                  <a:srgbClr val="0A1220"/>
                </a:solidFill>
                <a:latin typeface="Tahoma"/>
                <a:cs typeface="Tahoma"/>
              </a:rPr>
              <a:t>continued </a:t>
            </a:r>
            <a:r>
              <a:rPr dirty="0" sz="2800" spc="80">
                <a:solidFill>
                  <a:srgbClr val="0A1220"/>
                </a:solidFill>
                <a:latin typeface="Tahoma"/>
                <a:cs typeface="Tahoma"/>
              </a:rPr>
              <a:t>until </a:t>
            </a:r>
            <a:r>
              <a:rPr dirty="0" sz="2800" spc="-55">
                <a:solidFill>
                  <a:srgbClr val="0A1220"/>
                </a:solidFill>
                <a:latin typeface="Tahoma"/>
                <a:cs typeface="Tahoma"/>
              </a:rPr>
              <a:t>a </a:t>
            </a:r>
            <a:r>
              <a:rPr dirty="0" sz="2800" spc="50">
                <a:solidFill>
                  <a:srgbClr val="0A1220"/>
                </a:solidFill>
                <a:latin typeface="Tahoma"/>
                <a:cs typeface="Tahoma"/>
              </a:rPr>
              <a:t>certain </a:t>
            </a:r>
            <a:r>
              <a:rPr dirty="0" sz="2800" spc="30">
                <a:solidFill>
                  <a:srgbClr val="0A1220"/>
                </a:solidFill>
                <a:latin typeface="Tahoma"/>
                <a:cs typeface="Tahoma"/>
              </a:rPr>
              <a:t>date </a:t>
            </a:r>
            <a:r>
              <a:rPr dirty="0" sz="2800" spc="35">
                <a:solidFill>
                  <a:srgbClr val="0A1220"/>
                </a:solidFill>
                <a:latin typeface="Tahoma"/>
                <a:cs typeface="Tahoma"/>
              </a:rPr>
              <a:t> </a:t>
            </a:r>
            <a:r>
              <a:rPr dirty="0" sz="2800" spc="10">
                <a:solidFill>
                  <a:srgbClr val="0A1220"/>
                </a:solidFill>
                <a:latin typeface="Tahoma"/>
                <a:cs typeface="Tahoma"/>
              </a:rPr>
              <a:t>arrives.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8000" cy="10286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42410" y="3602851"/>
              <a:ext cx="7392034" cy="0"/>
            </a:xfrm>
            <a:custGeom>
              <a:avLst/>
              <a:gdLst/>
              <a:ahLst/>
              <a:cxnLst/>
              <a:rect l="l" t="t" r="r" b="b"/>
              <a:pathLst>
                <a:path w="7392034" h="0">
                  <a:moveTo>
                    <a:pt x="0" y="0"/>
                  </a:moveTo>
                  <a:lnTo>
                    <a:pt x="7391461" y="0"/>
                  </a:lnTo>
                </a:path>
              </a:pathLst>
            </a:custGeom>
            <a:ln w="28574">
              <a:solidFill>
                <a:srgbClr val="2B263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11"/>
              <a:ext cx="2049145" cy="10276840"/>
            </a:xfrm>
            <a:custGeom>
              <a:avLst/>
              <a:gdLst/>
              <a:ahLst/>
              <a:cxnLst/>
              <a:rect l="l" t="t" r="r" b="b"/>
              <a:pathLst>
                <a:path w="2049145" h="10276840">
                  <a:moveTo>
                    <a:pt x="235826" y="330200"/>
                  </a:moveTo>
                  <a:lnTo>
                    <a:pt x="235559" y="317500"/>
                  </a:lnTo>
                  <a:lnTo>
                    <a:pt x="235089" y="304800"/>
                  </a:lnTo>
                  <a:lnTo>
                    <a:pt x="234442" y="292100"/>
                  </a:lnTo>
                  <a:lnTo>
                    <a:pt x="233616" y="279400"/>
                  </a:lnTo>
                  <a:lnTo>
                    <a:pt x="232600" y="254000"/>
                  </a:lnTo>
                  <a:lnTo>
                    <a:pt x="231406" y="241300"/>
                  </a:lnTo>
                  <a:lnTo>
                    <a:pt x="230022" y="228600"/>
                  </a:lnTo>
                  <a:lnTo>
                    <a:pt x="228447" y="215900"/>
                  </a:lnTo>
                  <a:lnTo>
                    <a:pt x="226707" y="203200"/>
                  </a:lnTo>
                  <a:lnTo>
                    <a:pt x="224764" y="177800"/>
                  </a:lnTo>
                  <a:lnTo>
                    <a:pt x="217868" y="139700"/>
                  </a:lnTo>
                  <a:lnTo>
                    <a:pt x="212369" y="114300"/>
                  </a:lnTo>
                  <a:lnTo>
                    <a:pt x="209334" y="88900"/>
                  </a:lnTo>
                  <a:lnTo>
                    <a:pt x="199174" y="50800"/>
                  </a:lnTo>
                  <a:lnTo>
                    <a:pt x="187413" y="12700"/>
                  </a:lnTo>
                  <a:lnTo>
                    <a:pt x="183261" y="0"/>
                  </a:lnTo>
                  <a:lnTo>
                    <a:pt x="144195" y="0"/>
                  </a:lnTo>
                  <a:lnTo>
                    <a:pt x="148336" y="25400"/>
                  </a:lnTo>
                  <a:lnTo>
                    <a:pt x="152311" y="38100"/>
                  </a:lnTo>
                  <a:lnTo>
                    <a:pt x="156121" y="50800"/>
                  </a:lnTo>
                  <a:lnTo>
                    <a:pt x="166484" y="88900"/>
                  </a:lnTo>
                  <a:lnTo>
                    <a:pt x="175298" y="127000"/>
                  </a:lnTo>
                  <a:lnTo>
                    <a:pt x="177888" y="152400"/>
                  </a:lnTo>
                  <a:lnTo>
                    <a:pt x="180301" y="165100"/>
                  </a:lnTo>
                  <a:lnTo>
                    <a:pt x="186474" y="203200"/>
                  </a:lnTo>
                  <a:lnTo>
                    <a:pt x="191058" y="241300"/>
                  </a:lnTo>
                  <a:lnTo>
                    <a:pt x="192227" y="266700"/>
                  </a:lnTo>
                  <a:lnTo>
                    <a:pt x="193230" y="279400"/>
                  </a:lnTo>
                  <a:lnTo>
                    <a:pt x="195148" y="317500"/>
                  </a:lnTo>
                  <a:lnTo>
                    <a:pt x="195440" y="368300"/>
                  </a:lnTo>
                  <a:lnTo>
                    <a:pt x="195173" y="381000"/>
                  </a:lnTo>
                  <a:lnTo>
                    <a:pt x="194729" y="393700"/>
                  </a:lnTo>
                  <a:lnTo>
                    <a:pt x="194106" y="406400"/>
                  </a:lnTo>
                  <a:lnTo>
                    <a:pt x="193306" y="419100"/>
                  </a:lnTo>
                  <a:lnTo>
                    <a:pt x="192316" y="431800"/>
                  </a:lnTo>
                  <a:lnTo>
                    <a:pt x="191160" y="457200"/>
                  </a:lnTo>
                  <a:lnTo>
                    <a:pt x="186613" y="495300"/>
                  </a:lnTo>
                  <a:lnTo>
                    <a:pt x="180479" y="533400"/>
                  </a:lnTo>
                  <a:lnTo>
                    <a:pt x="178079" y="546100"/>
                  </a:lnTo>
                  <a:lnTo>
                    <a:pt x="175501" y="571500"/>
                  </a:lnTo>
                  <a:lnTo>
                    <a:pt x="166725" y="609600"/>
                  </a:lnTo>
                  <a:lnTo>
                    <a:pt x="156375" y="647700"/>
                  </a:lnTo>
                  <a:lnTo>
                    <a:pt x="148615" y="673100"/>
                  </a:lnTo>
                  <a:lnTo>
                    <a:pt x="144475" y="698500"/>
                  </a:lnTo>
                  <a:lnTo>
                    <a:pt x="131038" y="736600"/>
                  </a:lnTo>
                  <a:lnTo>
                    <a:pt x="116078" y="774700"/>
                  </a:lnTo>
                  <a:lnTo>
                    <a:pt x="99631" y="812800"/>
                  </a:lnTo>
                  <a:lnTo>
                    <a:pt x="81699" y="850900"/>
                  </a:lnTo>
                  <a:lnTo>
                    <a:pt x="62306" y="889000"/>
                  </a:lnTo>
                  <a:lnTo>
                    <a:pt x="55524" y="914400"/>
                  </a:lnTo>
                  <a:lnTo>
                    <a:pt x="48590" y="927100"/>
                  </a:lnTo>
                  <a:lnTo>
                    <a:pt x="41503" y="939800"/>
                  </a:lnTo>
                  <a:lnTo>
                    <a:pt x="34251" y="952500"/>
                  </a:lnTo>
                  <a:lnTo>
                    <a:pt x="26847" y="952500"/>
                  </a:lnTo>
                  <a:lnTo>
                    <a:pt x="19291" y="965200"/>
                  </a:lnTo>
                  <a:lnTo>
                    <a:pt x="11582" y="977900"/>
                  </a:lnTo>
                  <a:lnTo>
                    <a:pt x="3721" y="990600"/>
                  </a:lnTo>
                  <a:lnTo>
                    <a:pt x="0" y="1003300"/>
                  </a:lnTo>
                  <a:lnTo>
                    <a:pt x="0" y="1066800"/>
                  </a:lnTo>
                  <a:lnTo>
                    <a:pt x="3111" y="1066800"/>
                  </a:lnTo>
                  <a:lnTo>
                    <a:pt x="28879" y="1028700"/>
                  </a:lnTo>
                  <a:lnTo>
                    <a:pt x="53263" y="990600"/>
                  </a:lnTo>
                  <a:lnTo>
                    <a:pt x="76238" y="952500"/>
                  </a:lnTo>
                  <a:lnTo>
                    <a:pt x="97764" y="914400"/>
                  </a:lnTo>
                  <a:lnTo>
                    <a:pt x="117817" y="876300"/>
                  </a:lnTo>
                  <a:lnTo>
                    <a:pt x="136372" y="838200"/>
                  </a:lnTo>
                  <a:lnTo>
                    <a:pt x="142227" y="812800"/>
                  </a:lnTo>
                  <a:lnTo>
                    <a:pt x="147904" y="800100"/>
                  </a:lnTo>
                  <a:lnTo>
                    <a:pt x="163906" y="762000"/>
                  </a:lnTo>
                  <a:lnTo>
                    <a:pt x="178358" y="723900"/>
                  </a:lnTo>
                  <a:lnTo>
                    <a:pt x="187109" y="685800"/>
                  </a:lnTo>
                  <a:lnTo>
                    <a:pt x="191211" y="673100"/>
                  </a:lnTo>
                  <a:lnTo>
                    <a:pt x="202476" y="635000"/>
                  </a:lnTo>
                  <a:lnTo>
                    <a:pt x="209092" y="596900"/>
                  </a:lnTo>
                  <a:lnTo>
                    <a:pt x="212128" y="584200"/>
                  </a:lnTo>
                  <a:lnTo>
                    <a:pt x="220154" y="546100"/>
                  </a:lnTo>
                  <a:lnTo>
                    <a:pt x="224599" y="508000"/>
                  </a:lnTo>
                  <a:lnTo>
                    <a:pt x="226542" y="495300"/>
                  </a:lnTo>
                  <a:lnTo>
                    <a:pt x="231292" y="457200"/>
                  </a:lnTo>
                  <a:lnTo>
                    <a:pt x="233540" y="419100"/>
                  </a:lnTo>
                  <a:lnTo>
                    <a:pt x="234378" y="406400"/>
                  </a:lnTo>
                  <a:lnTo>
                    <a:pt x="235038" y="393700"/>
                  </a:lnTo>
                  <a:lnTo>
                    <a:pt x="235521" y="381000"/>
                  </a:lnTo>
                  <a:lnTo>
                    <a:pt x="235813" y="368300"/>
                  </a:lnTo>
                  <a:lnTo>
                    <a:pt x="235826" y="330200"/>
                  </a:lnTo>
                  <a:close/>
                </a:path>
                <a:path w="2049145" h="10276840">
                  <a:moveTo>
                    <a:pt x="338493" y="10276510"/>
                  </a:moveTo>
                  <a:lnTo>
                    <a:pt x="333425" y="10263810"/>
                  </a:lnTo>
                  <a:lnTo>
                    <a:pt x="328142" y="10251110"/>
                  </a:lnTo>
                  <a:lnTo>
                    <a:pt x="322656" y="10251110"/>
                  </a:lnTo>
                  <a:lnTo>
                    <a:pt x="316992" y="10238410"/>
                  </a:lnTo>
                  <a:lnTo>
                    <a:pt x="311137" y="10225710"/>
                  </a:lnTo>
                  <a:lnTo>
                    <a:pt x="305079" y="10225710"/>
                  </a:lnTo>
                  <a:lnTo>
                    <a:pt x="298843" y="10213010"/>
                  </a:lnTo>
                  <a:lnTo>
                    <a:pt x="292442" y="10213010"/>
                  </a:lnTo>
                  <a:lnTo>
                    <a:pt x="285851" y="10200310"/>
                  </a:lnTo>
                  <a:lnTo>
                    <a:pt x="279095" y="10200310"/>
                  </a:lnTo>
                  <a:lnTo>
                    <a:pt x="272161" y="10187610"/>
                  </a:lnTo>
                  <a:lnTo>
                    <a:pt x="265074" y="10187610"/>
                  </a:lnTo>
                  <a:lnTo>
                    <a:pt x="257822" y="10174910"/>
                  </a:lnTo>
                  <a:lnTo>
                    <a:pt x="250405" y="10174910"/>
                  </a:lnTo>
                  <a:lnTo>
                    <a:pt x="242849" y="10162210"/>
                  </a:lnTo>
                  <a:lnTo>
                    <a:pt x="235153" y="10162210"/>
                  </a:lnTo>
                  <a:lnTo>
                    <a:pt x="227304" y="10149510"/>
                  </a:lnTo>
                  <a:lnTo>
                    <a:pt x="219316" y="10149510"/>
                  </a:lnTo>
                  <a:lnTo>
                    <a:pt x="211201" y="10136810"/>
                  </a:lnTo>
                  <a:lnTo>
                    <a:pt x="202971" y="10136810"/>
                  </a:lnTo>
                  <a:lnTo>
                    <a:pt x="194602" y="10124110"/>
                  </a:lnTo>
                  <a:lnTo>
                    <a:pt x="177520" y="10124110"/>
                  </a:lnTo>
                  <a:lnTo>
                    <a:pt x="168833" y="10111410"/>
                  </a:lnTo>
                  <a:lnTo>
                    <a:pt x="142138" y="10111410"/>
                  </a:lnTo>
                  <a:lnTo>
                    <a:pt x="133070" y="10098710"/>
                  </a:lnTo>
                  <a:lnTo>
                    <a:pt x="105384" y="10098710"/>
                  </a:lnTo>
                  <a:lnTo>
                    <a:pt x="96024" y="10086010"/>
                  </a:lnTo>
                  <a:lnTo>
                    <a:pt x="29210" y="10086010"/>
                  </a:lnTo>
                  <a:lnTo>
                    <a:pt x="19545" y="10073310"/>
                  </a:lnTo>
                  <a:lnTo>
                    <a:pt x="0" y="10073310"/>
                  </a:lnTo>
                  <a:lnTo>
                    <a:pt x="0" y="10124110"/>
                  </a:lnTo>
                  <a:lnTo>
                    <a:pt x="86194" y="10124110"/>
                  </a:lnTo>
                  <a:lnTo>
                    <a:pt x="94589" y="10136810"/>
                  </a:lnTo>
                  <a:lnTo>
                    <a:pt x="119418" y="10136810"/>
                  </a:lnTo>
                  <a:lnTo>
                    <a:pt x="127558" y="10149510"/>
                  </a:lnTo>
                  <a:lnTo>
                    <a:pt x="151511" y="10149510"/>
                  </a:lnTo>
                  <a:lnTo>
                    <a:pt x="159308" y="10162210"/>
                  </a:lnTo>
                  <a:lnTo>
                    <a:pt x="174637" y="10162210"/>
                  </a:lnTo>
                  <a:lnTo>
                    <a:pt x="182130" y="10174910"/>
                  </a:lnTo>
                  <a:lnTo>
                    <a:pt x="196811" y="10174910"/>
                  </a:lnTo>
                  <a:lnTo>
                    <a:pt x="203974" y="10187610"/>
                  </a:lnTo>
                  <a:lnTo>
                    <a:pt x="211010" y="10187610"/>
                  </a:lnTo>
                  <a:lnTo>
                    <a:pt x="217919" y="10200310"/>
                  </a:lnTo>
                  <a:lnTo>
                    <a:pt x="231355" y="10200310"/>
                  </a:lnTo>
                  <a:lnTo>
                    <a:pt x="237858" y="10213010"/>
                  </a:lnTo>
                  <a:lnTo>
                    <a:pt x="244221" y="10213010"/>
                  </a:lnTo>
                  <a:lnTo>
                    <a:pt x="250444" y="10225710"/>
                  </a:lnTo>
                  <a:lnTo>
                    <a:pt x="256514" y="10225710"/>
                  </a:lnTo>
                  <a:lnTo>
                    <a:pt x="262420" y="10238410"/>
                  </a:lnTo>
                  <a:lnTo>
                    <a:pt x="268173" y="10238410"/>
                  </a:lnTo>
                  <a:lnTo>
                    <a:pt x="273773" y="10251110"/>
                  </a:lnTo>
                  <a:lnTo>
                    <a:pt x="279196" y="10251110"/>
                  </a:lnTo>
                  <a:lnTo>
                    <a:pt x="284454" y="10263810"/>
                  </a:lnTo>
                  <a:lnTo>
                    <a:pt x="289547" y="10263810"/>
                  </a:lnTo>
                  <a:lnTo>
                    <a:pt x="294462" y="10276510"/>
                  </a:lnTo>
                  <a:lnTo>
                    <a:pt x="338493" y="10276510"/>
                  </a:lnTo>
                  <a:close/>
                </a:path>
                <a:path w="2049145" h="10276840">
                  <a:moveTo>
                    <a:pt x="651751" y="342900"/>
                  </a:moveTo>
                  <a:lnTo>
                    <a:pt x="651040" y="304800"/>
                  </a:lnTo>
                  <a:lnTo>
                    <a:pt x="648957" y="254000"/>
                  </a:lnTo>
                  <a:lnTo>
                    <a:pt x="645490" y="203200"/>
                  </a:lnTo>
                  <a:lnTo>
                    <a:pt x="640676" y="152400"/>
                  </a:lnTo>
                  <a:lnTo>
                    <a:pt x="634542" y="114300"/>
                  </a:lnTo>
                  <a:lnTo>
                    <a:pt x="627087" y="63500"/>
                  </a:lnTo>
                  <a:lnTo>
                    <a:pt x="618337" y="12700"/>
                  </a:lnTo>
                  <a:lnTo>
                    <a:pt x="612825" y="0"/>
                  </a:lnTo>
                  <a:lnTo>
                    <a:pt x="571411" y="0"/>
                  </a:lnTo>
                  <a:lnTo>
                    <a:pt x="577583" y="25400"/>
                  </a:lnTo>
                  <a:lnTo>
                    <a:pt x="586422" y="63500"/>
                  </a:lnTo>
                  <a:lnTo>
                    <a:pt x="593953" y="114300"/>
                  </a:lnTo>
                  <a:lnTo>
                    <a:pt x="600163" y="165100"/>
                  </a:lnTo>
                  <a:lnTo>
                    <a:pt x="605028" y="203200"/>
                  </a:lnTo>
                  <a:lnTo>
                    <a:pt x="608533" y="254000"/>
                  </a:lnTo>
                  <a:lnTo>
                    <a:pt x="610641" y="304800"/>
                  </a:lnTo>
                  <a:lnTo>
                    <a:pt x="611352" y="342900"/>
                  </a:lnTo>
                  <a:lnTo>
                    <a:pt x="610641" y="393700"/>
                  </a:lnTo>
                  <a:lnTo>
                    <a:pt x="608533" y="444500"/>
                  </a:lnTo>
                  <a:lnTo>
                    <a:pt x="605028" y="495300"/>
                  </a:lnTo>
                  <a:lnTo>
                    <a:pt x="600163" y="533400"/>
                  </a:lnTo>
                  <a:lnTo>
                    <a:pt x="593966" y="584200"/>
                  </a:lnTo>
                  <a:lnTo>
                    <a:pt x="586422" y="635000"/>
                  </a:lnTo>
                  <a:lnTo>
                    <a:pt x="577583" y="673100"/>
                  </a:lnTo>
                  <a:lnTo>
                    <a:pt x="567461" y="723900"/>
                  </a:lnTo>
                  <a:lnTo>
                    <a:pt x="556069" y="762000"/>
                  </a:lnTo>
                  <a:lnTo>
                    <a:pt x="543445" y="812800"/>
                  </a:lnTo>
                  <a:lnTo>
                    <a:pt x="529577" y="850900"/>
                  </a:lnTo>
                  <a:lnTo>
                    <a:pt x="514515" y="901700"/>
                  </a:lnTo>
                  <a:lnTo>
                    <a:pt x="498271" y="939800"/>
                  </a:lnTo>
                  <a:lnTo>
                    <a:pt x="480847" y="977900"/>
                  </a:lnTo>
                  <a:lnTo>
                    <a:pt x="462292" y="1028700"/>
                  </a:lnTo>
                  <a:lnTo>
                    <a:pt x="442607" y="1066800"/>
                  </a:lnTo>
                  <a:lnTo>
                    <a:pt x="421817" y="1104900"/>
                  </a:lnTo>
                  <a:lnTo>
                    <a:pt x="399935" y="1143000"/>
                  </a:lnTo>
                  <a:lnTo>
                    <a:pt x="376999" y="1181100"/>
                  </a:lnTo>
                  <a:lnTo>
                    <a:pt x="353009" y="1219200"/>
                  </a:lnTo>
                  <a:lnTo>
                    <a:pt x="328002" y="1257300"/>
                  </a:lnTo>
                  <a:lnTo>
                    <a:pt x="301980" y="1295400"/>
                  </a:lnTo>
                  <a:lnTo>
                    <a:pt x="274980" y="1333500"/>
                  </a:lnTo>
                  <a:lnTo>
                    <a:pt x="247015" y="1358900"/>
                  </a:lnTo>
                  <a:lnTo>
                    <a:pt x="218097" y="1397000"/>
                  </a:lnTo>
                  <a:lnTo>
                    <a:pt x="188252" y="1435100"/>
                  </a:lnTo>
                  <a:lnTo>
                    <a:pt x="157505" y="1460500"/>
                  </a:lnTo>
                  <a:lnTo>
                    <a:pt x="125869" y="1498600"/>
                  </a:lnTo>
                  <a:lnTo>
                    <a:pt x="93383" y="1524000"/>
                  </a:lnTo>
                  <a:lnTo>
                    <a:pt x="60032" y="1562100"/>
                  </a:lnTo>
                  <a:lnTo>
                    <a:pt x="25869" y="1587500"/>
                  </a:lnTo>
                  <a:lnTo>
                    <a:pt x="0" y="1612900"/>
                  </a:lnTo>
                  <a:lnTo>
                    <a:pt x="0" y="1663700"/>
                  </a:lnTo>
                  <a:lnTo>
                    <a:pt x="647" y="1663700"/>
                  </a:lnTo>
                  <a:lnTo>
                    <a:pt x="36195" y="1625600"/>
                  </a:lnTo>
                  <a:lnTo>
                    <a:pt x="70954" y="1600200"/>
                  </a:lnTo>
                  <a:lnTo>
                    <a:pt x="104914" y="1574800"/>
                  </a:lnTo>
                  <a:lnTo>
                    <a:pt x="138049" y="1536700"/>
                  </a:lnTo>
                  <a:lnTo>
                    <a:pt x="170332" y="1511300"/>
                  </a:lnTo>
                  <a:lnTo>
                    <a:pt x="201739" y="1473200"/>
                  </a:lnTo>
                  <a:lnTo>
                    <a:pt x="232270" y="1447800"/>
                  </a:lnTo>
                  <a:lnTo>
                    <a:pt x="261899" y="1409700"/>
                  </a:lnTo>
                  <a:lnTo>
                    <a:pt x="290601" y="1371600"/>
                  </a:lnTo>
                  <a:lnTo>
                    <a:pt x="318363" y="1346200"/>
                  </a:lnTo>
                  <a:lnTo>
                    <a:pt x="345147" y="1308100"/>
                  </a:lnTo>
                  <a:lnTo>
                    <a:pt x="370967" y="1270000"/>
                  </a:lnTo>
                  <a:lnTo>
                    <a:pt x="395782" y="1231900"/>
                  </a:lnTo>
                  <a:lnTo>
                    <a:pt x="419569" y="1193800"/>
                  </a:lnTo>
                  <a:lnTo>
                    <a:pt x="442315" y="1155700"/>
                  </a:lnTo>
                  <a:lnTo>
                    <a:pt x="464007" y="1104900"/>
                  </a:lnTo>
                  <a:lnTo>
                    <a:pt x="484619" y="1066800"/>
                  </a:lnTo>
                  <a:lnTo>
                    <a:pt x="504126" y="1028700"/>
                  </a:lnTo>
                  <a:lnTo>
                    <a:pt x="522516" y="990600"/>
                  </a:lnTo>
                  <a:lnTo>
                    <a:pt x="539775" y="939800"/>
                  </a:lnTo>
                  <a:lnTo>
                    <a:pt x="555866" y="901700"/>
                  </a:lnTo>
                  <a:lnTo>
                    <a:pt x="570788" y="863600"/>
                  </a:lnTo>
                  <a:lnTo>
                    <a:pt x="584517" y="812800"/>
                  </a:lnTo>
                  <a:lnTo>
                    <a:pt x="597027" y="774700"/>
                  </a:lnTo>
                  <a:lnTo>
                    <a:pt x="608304" y="723900"/>
                  </a:lnTo>
                  <a:lnTo>
                    <a:pt x="618324" y="685800"/>
                  </a:lnTo>
                  <a:lnTo>
                    <a:pt x="627075" y="635000"/>
                  </a:lnTo>
                  <a:lnTo>
                    <a:pt x="634530" y="584200"/>
                  </a:lnTo>
                  <a:lnTo>
                    <a:pt x="640676" y="546100"/>
                  </a:lnTo>
                  <a:lnTo>
                    <a:pt x="645490" y="495300"/>
                  </a:lnTo>
                  <a:lnTo>
                    <a:pt x="648957" y="444500"/>
                  </a:lnTo>
                  <a:lnTo>
                    <a:pt x="651040" y="393700"/>
                  </a:lnTo>
                  <a:lnTo>
                    <a:pt x="651751" y="342900"/>
                  </a:lnTo>
                  <a:close/>
                </a:path>
                <a:path w="2049145" h="10276840">
                  <a:moveTo>
                    <a:pt x="786053" y="10276510"/>
                  </a:moveTo>
                  <a:lnTo>
                    <a:pt x="783577" y="10263810"/>
                  </a:lnTo>
                  <a:lnTo>
                    <a:pt x="780986" y="10251110"/>
                  </a:lnTo>
                  <a:lnTo>
                    <a:pt x="778268" y="10251110"/>
                  </a:lnTo>
                  <a:lnTo>
                    <a:pt x="775449" y="10238410"/>
                  </a:lnTo>
                  <a:lnTo>
                    <a:pt x="772502" y="10225710"/>
                  </a:lnTo>
                  <a:lnTo>
                    <a:pt x="769442" y="10213010"/>
                  </a:lnTo>
                  <a:lnTo>
                    <a:pt x="766267" y="10213010"/>
                  </a:lnTo>
                  <a:lnTo>
                    <a:pt x="762965" y="10200310"/>
                  </a:lnTo>
                  <a:lnTo>
                    <a:pt x="759561" y="10187610"/>
                  </a:lnTo>
                  <a:lnTo>
                    <a:pt x="756043" y="10187610"/>
                  </a:lnTo>
                  <a:lnTo>
                    <a:pt x="752398" y="10174910"/>
                  </a:lnTo>
                  <a:lnTo>
                    <a:pt x="748652" y="10162210"/>
                  </a:lnTo>
                  <a:lnTo>
                    <a:pt x="744791" y="10149510"/>
                  </a:lnTo>
                  <a:lnTo>
                    <a:pt x="740816" y="10149510"/>
                  </a:lnTo>
                  <a:lnTo>
                    <a:pt x="736739" y="10136810"/>
                  </a:lnTo>
                  <a:lnTo>
                    <a:pt x="732536" y="10124110"/>
                  </a:lnTo>
                  <a:lnTo>
                    <a:pt x="728230" y="10124110"/>
                  </a:lnTo>
                  <a:lnTo>
                    <a:pt x="723811" y="10111410"/>
                  </a:lnTo>
                  <a:lnTo>
                    <a:pt x="719289" y="10098710"/>
                  </a:lnTo>
                  <a:lnTo>
                    <a:pt x="714654" y="10086010"/>
                  </a:lnTo>
                  <a:lnTo>
                    <a:pt x="709917" y="10086010"/>
                  </a:lnTo>
                  <a:lnTo>
                    <a:pt x="705065" y="10073310"/>
                  </a:lnTo>
                  <a:lnTo>
                    <a:pt x="700112" y="10060610"/>
                  </a:lnTo>
                  <a:lnTo>
                    <a:pt x="695058" y="10060610"/>
                  </a:lnTo>
                  <a:lnTo>
                    <a:pt x="689889" y="10047910"/>
                  </a:lnTo>
                  <a:lnTo>
                    <a:pt x="684618" y="10035210"/>
                  </a:lnTo>
                  <a:lnTo>
                    <a:pt x="679259" y="10035210"/>
                  </a:lnTo>
                  <a:lnTo>
                    <a:pt x="673785" y="10022510"/>
                  </a:lnTo>
                  <a:lnTo>
                    <a:pt x="668210" y="10009810"/>
                  </a:lnTo>
                  <a:lnTo>
                    <a:pt x="662533" y="10009810"/>
                  </a:lnTo>
                  <a:lnTo>
                    <a:pt x="656755" y="9997110"/>
                  </a:lnTo>
                  <a:lnTo>
                    <a:pt x="650875" y="9997110"/>
                  </a:lnTo>
                  <a:lnTo>
                    <a:pt x="644906" y="9984410"/>
                  </a:lnTo>
                  <a:lnTo>
                    <a:pt x="638835" y="9971710"/>
                  </a:lnTo>
                  <a:lnTo>
                    <a:pt x="632675" y="9971710"/>
                  </a:lnTo>
                  <a:lnTo>
                    <a:pt x="626414" y="9959010"/>
                  </a:lnTo>
                  <a:lnTo>
                    <a:pt x="620052" y="9946310"/>
                  </a:lnTo>
                  <a:lnTo>
                    <a:pt x="613613" y="9946310"/>
                  </a:lnTo>
                  <a:lnTo>
                    <a:pt x="607072" y="9933610"/>
                  </a:lnTo>
                  <a:lnTo>
                    <a:pt x="600430" y="9933610"/>
                  </a:lnTo>
                  <a:lnTo>
                    <a:pt x="593712" y="9920910"/>
                  </a:lnTo>
                  <a:lnTo>
                    <a:pt x="586905" y="9920910"/>
                  </a:lnTo>
                  <a:lnTo>
                    <a:pt x="580009" y="9908210"/>
                  </a:lnTo>
                  <a:lnTo>
                    <a:pt x="573011" y="9895510"/>
                  </a:lnTo>
                  <a:lnTo>
                    <a:pt x="565937" y="9895510"/>
                  </a:lnTo>
                  <a:lnTo>
                    <a:pt x="558787" y="9882810"/>
                  </a:lnTo>
                  <a:lnTo>
                    <a:pt x="551535" y="9882810"/>
                  </a:lnTo>
                  <a:lnTo>
                    <a:pt x="544207" y="9870110"/>
                  </a:lnTo>
                  <a:lnTo>
                    <a:pt x="536803" y="9870110"/>
                  </a:lnTo>
                  <a:lnTo>
                    <a:pt x="529310" y="9857410"/>
                  </a:lnTo>
                  <a:lnTo>
                    <a:pt x="521741" y="9857410"/>
                  </a:lnTo>
                  <a:lnTo>
                    <a:pt x="514096" y="9844710"/>
                  </a:lnTo>
                  <a:lnTo>
                    <a:pt x="506374" y="9844710"/>
                  </a:lnTo>
                  <a:lnTo>
                    <a:pt x="498576" y="9832010"/>
                  </a:lnTo>
                  <a:lnTo>
                    <a:pt x="490702" y="9832010"/>
                  </a:lnTo>
                  <a:lnTo>
                    <a:pt x="482752" y="9819310"/>
                  </a:lnTo>
                  <a:lnTo>
                    <a:pt x="474726" y="9819310"/>
                  </a:lnTo>
                  <a:lnTo>
                    <a:pt x="466636" y="9806610"/>
                  </a:lnTo>
                  <a:lnTo>
                    <a:pt x="458470" y="9806610"/>
                  </a:lnTo>
                  <a:lnTo>
                    <a:pt x="450227" y="9793910"/>
                  </a:lnTo>
                  <a:lnTo>
                    <a:pt x="433565" y="9793910"/>
                  </a:lnTo>
                  <a:lnTo>
                    <a:pt x="425132" y="9781210"/>
                  </a:lnTo>
                  <a:lnTo>
                    <a:pt x="416636" y="9781210"/>
                  </a:lnTo>
                  <a:lnTo>
                    <a:pt x="408076" y="9768510"/>
                  </a:lnTo>
                  <a:lnTo>
                    <a:pt x="390779" y="9768510"/>
                  </a:lnTo>
                  <a:lnTo>
                    <a:pt x="382028" y="9755810"/>
                  </a:lnTo>
                  <a:lnTo>
                    <a:pt x="364375" y="9755810"/>
                  </a:lnTo>
                  <a:lnTo>
                    <a:pt x="355473" y="9743110"/>
                  </a:lnTo>
                  <a:lnTo>
                    <a:pt x="337489" y="9743110"/>
                  </a:lnTo>
                  <a:lnTo>
                    <a:pt x="328434" y="9730410"/>
                  </a:lnTo>
                  <a:lnTo>
                    <a:pt x="310159" y="9730410"/>
                  </a:lnTo>
                  <a:lnTo>
                    <a:pt x="300939" y="9717710"/>
                  </a:lnTo>
                  <a:lnTo>
                    <a:pt x="282397" y="9717710"/>
                  </a:lnTo>
                  <a:lnTo>
                    <a:pt x="273050" y="9705010"/>
                  </a:lnTo>
                  <a:lnTo>
                    <a:pt x="244792" y="9705010"/>
                  </a:lnTo>
                  <a:lnTo>
                    <a:pt x="235292" y="9692310"/>
                  </a:lnTo>
                  <a:lnTo>
                    <a:pt x="196964" y="9692310"/>
                  </a:lnTo>
                  <a:lnTo>
                    <a:pt x="187299" y="9679610"/>
                  </a:lnTo>
                  <a:lnTo>
                    <a:pt x="128803" y="9679610"/>
                  </a:lnTo>
                  <a:lnTo>
                    <a:pt x="118973" y="9666910"/>
                  </a:lnTo>
                  <a:lnTo>
                    <a:pt x="0" y="9666910"/>
                  </a:lnTo>
                  <a:lnTo>
                    <a:pt x="0" y="9705010"/>
                  </a:lnTo>
                  <a:lnTo>
                    <a:pt x="94399" y="9705010"/>
                  </a:lnTo>
                  <a:lnTo>
                    <a:pt x="113106" y="9717710"/>
                  </a:lnTo>
                  <a:lnTo>
                    <a:pt x="168795" y="9717710"/>
                  </a:lnTo>
                  <a:lnTo>
                    <a:pt x="187159" y="9730410"/>
                  </a:lnTo>
                  <a:lnTo>
                    <a:pt x="205422" y="9730410"/>
                  </a:lnTo>
                  <a:lnTo>
                    <a:pt x="223558" y="9743110"/>
                  </a:lnTo>
                  <a:lnTo>
                    <a:pt x="259410" y="9743110"/>
                  </a:lnTo>
                  <a:lnTo>
                    <a:pt x="294652" y="9768510"/>
                  </a:lnTo>
                  <a:lnTo>
                    <a:pt x="312013" y="9768510"/>
                  </a:lnTo>
                  <a:lnTo>
                    <a:pt x="329171" y="9781210"/>
                  </a:lnTo>
                  <a:lnTo>
                    <a:pt x="346138" y="9781210"/>
                  </a:lnTo>
                  <a:lnTo>
                    <a:pt x="379450" y="9806610"/>
                  </a:lnTo>
                  <a:lnTo>
                    <a:pt x="395757" y="9819310"/>
                  </a:lnTo>
                  <a:lnTo>
                    <a:pt x="411822" y="9819310"/>
                  </a:lnTo>
                  <a:lnTo>
                    <a:pt x="443230" y="9844710"/>
                  </a:lnTo>
                  <a:lnTo>
                    <a:pt x="473557" y="9870110"/>
                  </a:lnTo>
                  <a:lnTo>
                    <a:pt x="502767" y="9895510"/>
                  </a:lnTo>
                  <a:lnTo>
                    <a:pt x="544258" y="9933610"/>
                  </a:lnTo>
                  <a:lnTo>
                    <a:pt x="582815" y="9971710"/>
                  </a:lnTo>
                  <a:lnTo>
                    <a:pt x="618223" y="10009810"/>
                  </a:lnTo>
                  <a:lnTo>
                    <a:pt x="629285" y="10035210"/>
                  </a:lnTo>
                  <a:lnTo>
                    <a:pt x="639965" y="10047910"/>
                  </a:lnTo>
                  <a:lnTo>
                    <a:pt x="650278" y="10060610"/>
                  </a:lnTo>
                  <a:lnTo>
                    <a:pt x="660184" y="10073310"/>
                  </a:lnTo>
                  <a:lnTo>
                    <a:pt x="669696" y="10098710"/>
                  </a:lnTo>
                  <a:lnTo>
                    <a:pt x="678815" y="10111410"/>
                  </a:lnTo>
                  <a:lnTo>
                    <a:pt x="687527" y="10124110"/>
                  </a:lnTo>
                  <a:lnTo>
                    <a:pt x="695807" y="10149510"/>
                  </a:lnTo>
                  <a:lnTo>
                    <a:pt x="703681" y="10162210"/>
                  </a:lnTo>
                  <a:lnTo>
                    <a:pt x="711136" y="10174910"/>
                  </a:lnTo>
                  <a:lnTo>
                    <a:pt x="718159" y="10200310"/>
                  </a:lnTo>
                  <a:lnTo>
                    <a:pt x="724750" y="10213010"/>
                  </a:lnTo>
                  <a:lnTo>
                    <a:pt x="730897" y="10238410"/>
                  </a:lnTo>
                  <a:lnTo>
                    <a:pt x="736612" y="10251110"/>
                  </a:lnTo>
                  <a:lnTo>
                    <a:pt x="741895" y="10263810"/>
                  </a:lnTo>
                  <a:lnTo>
                    <a:pt x="745147" y="10276510"/>
                  </a:lnTo>
                  <a:lnTo>
                    <a:pt x="786053" y="10276510"/>
                  </a:lnTo>
                  <a:close/>
                </a:path>
                <a:path w="2049145" h="10276840">
                  <a:moveTo>
                    <a:pt x="1067168" y="317500"/>
                  </a:moveTo>
                  <a:lnTo>
                    <a:pt x="1065225" y="254000"/>
                  </a:lnTo>
                  <a:lnTo>
                    <a:pt x="1062431" y="203200"/>
                  </a:lnTo>
                  <a:lnTo>
                    <a:pt x="1058557" y="152400"/>
                  </a:lnTo>
                  <a:lnTo>
                    <a:pt x="1053604" y="114300"/>
                  </a:lnTo>
                  <a:lnTo>
                    <a:pt x="1047572" y="63500"/>
                  </a:lnTo>
                  <a:lnTo>
                    <a:pt x="1040485" y="12700"/>
                  </a:lnTo>
                  <a:lnTo>
                    <a:pt x="1036599" y="0"/>
                  </a:lnTo>
                  <a:lnTo>
                    <a:pt x="995578" y="0"/>
                  </a:lnTo>
                  <a:lnTo>
                    <a:pt x="999871" y="12700"/>
                  </a:lnTo>
                  <a:lnTo>
                    <a:pt x="1007008" y="63500"/>
                  </a:lnTo>
                  <a:lnTo>
                    <a:pt x="1013091" y="114300"/>
                  </a:lnTo>
                  <a:lnTo>
                    <a:pt x="1018095" y="152400"/>
                  </a:lnTo>
                  <a:lnTo>
                    <a:pt x="1022007" y="203200"/>
                  </a:lnTo>
                  <a:lnTo>
                    <a:pt x="1024813" y="254000"/>
                  </a:lnTo>
                  <a:lnTo>
                    <a:pt x="1026502" y="304800"/>
                  </a:lnTo>
                  <a:lnTo>
                    <a:pt x="1027074" y="342900"/>
                  </a:lnTo>
                  <a:lnTo>
                    <a:pt x="1026502" y="393700"/>
                  </a:lnTo>
                  <a:lnTo>
                    <a:pt x="1024813" y="444500"/>
                  </a:lnTo>
                  <a:lnTo>
                    <a:pt x="1022007" y="495300"/>
                  </a:lnTo>
                  <a:lnTo>
                    <a:pt x="1018095" y="546100"/>
                  </a:lnTo>
                  <a:lnTo>
                    <a:pt x="1013091" y="584200"/>
                  </a:lnTo>
                  <a:lnTo>
                    <a:pt x="1007008" y="635000"/>
                  </a:lnTo>
                  <a:lnTo>
                    <a:pt x="999871" y="685800"/>
                  </a:lnTo>
                  <a:lnTo>
                    <a:pt x="991666" y="723900"/>
                  </a:lnTo>
                  <a:lnTo>
                    <a:pt x="982446" y="774700"/>
                  </a:lnTo>
                  <a:lnTo>
                    <a:pt x="972185" y="812800"/>
                  </a:lnTo>
                  <a:lnTo>
                    <a:pt x="960907" y="863600"/>
                  </a:lnTo>
                  <a:lnTo>
                    <a:pt x="948639" y="901700"/>
                  </a:lnTo>
                  <a:lnTo>
                    <a:pt x="935380" y="952500"/>
                  </a:lnTo>
                  <a:lnTo>
                    <a:pt x="921143" y="990600"/>
                  </a:lnTo>
                  <a:lnTo>
                    <a:pt x="905954" y="1041400"/>
                  </a:lnTo>
                  <a:lnTo>
                    <a:pt x="889812" y="1079500"/>
                  </a:lnTo>
                  <a:lnTo>
                    <a:pt x="872731" y="1117600"/>
                  </a:lnTo>
                  <a:lnTo>
                    <a:pt x="854722" y="1168400"/>
                  </a:lnTo>
                  <a:lnTo>
                    <a:pt x="835812" y="1206500"/>
                  </a:lnTo>
                  <a:lnTo>
                    <a:pt x="816000" y="1244600"/>
                  </a:lnTo>
                  <a:lnTo>
                    <a:pt x="795299" y="1282700"/>
                  </a:lnTo>
                  <a:lnTo>
                    <a:pt x="773722" y="1333500"/>
                  </a:lnTo>
                  <a:lnTo>
                    <a:pt x="751293" y="1371600"/>
                  </a:lnTo>
                  <a:lnTo>
                    <a:pt x="728014" y="1409700"/>
                  </a:lnTo>
                  <a:lnTo>
                    <a:pt x="703897" y="1447800"/>
                  </a:lnTo>
                  <a:lnTo>
                    <a:pt x="678954" y="1485900"/>
                  </a:lnTo>
                  <a:lnTo>
                    <a:pt x="653211" y="1524000"/>
                  </a:lnTo>
                  <a:lnTo>
                    <a:pt x="626668" y="1549400"/>
                  </a:lnTo>
                  <a:lnTo>
                    <a:pt x="599351" y="1587500"/>
                  </a:lnTo>
                  <a:lnTo>
                    <a:pt x="571246" y="1625600"/>
                  </a:lnTo>
                  <a:lnTo>
                    <a:pt x="542391" y="1663700"/>
                  </a:lnTo>
                  <a:lnTo>
                    <a:pt x="512800" y="1689100"/>
                  </a:lnTo>
                  <a:lnTo>
                    <a:pt x="482460" y="1727200"/>
                  </a:lnTo>
                  <a:lnTo>
                    <a:pt x="451408" y="1752600"/>
                  </a:lnTo>
                  <a:lnTo>
                    <a:pt x="419646" y="1790700"/>
                  </a:lnTo>
                  <a:lnTo>
                    <a:pt x="387197" y="1816100"/>
                  </a:lnTo>
                  <a:lnTo>
                    <a:pt x="354063" y="1854200"/>
                  </a:lnTo>
                  <a:lnTo>
                    <a:pt x="320255" y="1879600"/>
                  </a:lnTo>
                  <a:lnTo>
                    <a:pt x="285788" y="1905000"/>
                  </a:lnTo>
                  <a:lnTo>
                    <a:pt x="250685" y="1943100"/>
                  </a:lnTo>
                  <a:lnTo>
                    <a:pt x="214947" y="1968500"/>
                  </a:lnTo>
                  <a:lnTo>
                    <a:pt x="178600" y="1993900"/>
                  </a:lnTo>
                  <a:lnTo>
                    <a:pt x="141643" y="2019300"/>
                  </a:lnTo>
                  <a:lnTo>
                    <a:pt x="104089" y="2044700"/>
                  </a:lnTo>
                  <a:lnTo>
                    <a:pt x="27254" y="2095500"/>
                  </a:lnTo>
                  <a:lnTo>
                    <a:pt x="0" y="2108200"/>
                  </a:lnTo>
                  <a:lnTo>
                    <a:pt x="0" y="2146300"/>
                  </a:lnTo>
                  <a:lnTo>
                    <a:pt x="73609" y="2108200"/>
                  </a:lnTo>
                  <a:lnTo>
                    <a:pt x="150114" y="2057400"/>
                  </a:lnTo>
                  <a:lnTo>
                    <a:pt x="187502" y="2032000"/>
                  </a:lnTo>
                  <a:lnTo>
                    <a:pt x="224294" y="2006600"/>
                  </a:lnTo>
                  <a:lnTo>
                    <a:pt x="260489" y="1981200"/>
                  </a:lnTo>
                  <a:lnTo>
                    <a:pt x="296049" y="1955800"/>
                  </a:lnTo>
                  <a:lnTo>
                    <a:pt x="330987" y="1930400"/>
                  </a:lnTo>
                  <a:lnTo>
                    <a:pt x="365277" y="1892300"/>
                  </a:lnTo>
                  <a:lnTo>
                    <a:pt x="398907" y="1866900"/>
                  </a:lnTo>
                  <a:lnTo>
                    <a:pt x="431863" y="1828800"/>
                  </a:lnTo>
                  <a:lnTo>
                    <a:pt x="464146" y="1803400"/>
                  </a:lnTo>
                  <a:lnTo>
                    <a:pt x="495731" y="1765300"/>
                  </a:lnTo>
                  <a:lnTo>
                    <a:pt x="526605" y="1739900"/>
                  </a:lnTo>
                  <a:lnTo>
                    <a:pt x="556768" y="1701800"/>
                  </a:lnTo>
                  <a:lnTo>
                    <a:pt x="586193" y="1676400"/>
                  </a:lnTo>
                  <a:lnTo>
                    <a:pt x="614870" y="1638300"/>
                  </a:lnTo>
                  <a:lnTo>
                    <a:pt x="642797" y="1600200"/>
                  </a:lnTo>
                  <a:lnTo>
                    <a:pt x="669950" y="1562100"/>
                  </a:lnTo>
                  <a:lnTo>
                    <a:pt x="696328" y="1524000"/>
                  </a:lnTo>
                  <a:lnTo>
                    <a:pt x="721906" y="1485900"/>
                  </a:lnTo>
                  <a:lnTo>
                    <a:pt x="746683" y="1447800"/>
                  </a:lnTo>
                  <a:lnTo>
                    <a:pt x="770636" y="1409700"/>
                  </a:lnTo>
                  <a:lnTo>
                    <a:pt x="793762" y="1371600"/>
                  </a:lnTo>
                  <a:lnTo>
                    <a:pt x="816038" y="1333500"/>
                  </a:lnTo>
                  <a:lnTo>
                    <a:pt x="837463" y="1295400"/>
                  </a:lnTo>
                  <a:lnTo>
                    <a:pt x="858012" y="1257300"/>
                  </a:lnTo>
                  <a:lnTo>
                    <a:pt x="877684" y="1206500"/>
                  </a:lnTo>
                  <a:lnTo>
                    <a:pt x="896467" y="1168400"/>
                  </a:lnTo>
                  <a:lnTo>
                    <a:pt x="914336" y="1130300"/>
                  </a:lnTo>
                  <a:lnTo>
                    <a:pt x="931291" y="1079500"/>
                  </a:lnTo>
                  <a:lnTo>
                    <a:pt x="947318" y="1041400"/>
                  </a:lnTo>
                  <a:lnTo>
                    <a:pt x="962393" y="1003300"/>
                  </a:lnTo>
                  <a:lnTo>
                    <a:pt x="976515" y="952500"/>
                  </a:lnTo>
                  <a:lnTo>
                    <a:pt x="989672" y="914400"/>
                  </a:lnTo>
                  <a:lnTo>
                    <a:pt x="1001852" y="863600"/>
                  </a:lnTo>
                  <a:lnTo>
                    <a:pt x="1013028" y="825500"/>
                  </a:lnTo>
                  <a:lnTo>
                    <a:pt x="1023200" y="774700"/>
                  </a:lnTo>
                  <a:lnTo>
                    <a:pt x="1032357" y="723900"/>
                  </a:lnTo>
                  <a:lnTo>
                    <a:pt x="1040485" y="685800"/>
                  </a:lnTo>
                  <a:lnTo>
                    <a:pt x="1047572" y="635000"/>
                  </a:lnTo>
                  <a:lnTo>
                    <a:pt x="1053592" y="584200"/>
                  </a:lnTo>
                  <a:lnTo>
                    <a:pt x="1058557" y="546100"/>
                  </a:lnTo>
                  <a:lnTo>
                    <a:pt x="1062431" y="495300"/>
                  </a:lnTo>
                  <a:lnTo>
                    <a:pt x="1065225" y="444500"/>
                  </a:lnTo>
                  <a:lnTo>
                    <a:pt x="1066901" y="393700"/>
                  </a:lnTo>
                  <a:lnTo>
                    <a:pt x="1067168" y="381000"/>
                  </a:lnTo>
                  <a:lnTo>
                    <a:pt x="1067168" y="317500"/>
                  </a:lnTo>
                  <a:close/>
                </a:path>
                <a:path w="2049145" h="10276840">
                  <a:moveTo>
                    <a:pt x="1210589" y="10276510"/>
                  </a:moveTo>
                  <a:lnTo>
                    <a:pt x="1208100" y="10263810"/>
                  </a:lnTo>
                  <a:lnTo>
                    <a:pt x="1205445" y="10251110"/>
                  </a:lnTo>
                  <a:lnTo>
                    <a:pt x="1202601" y="10238410"/>
                  </a:lnTo>
                  <a:lnTo>
                    <a:pt x="1199565" y="10225710"/>
                  </a:lnTo>
                  <a:lnTo>
                    <a:pt x="1196365" y="10200310"/>
                  </a:lnTo>
                  <a:lnTo>
                    <a:pt x="1185659" y="10162210"/>
                  </a:lnTo>
                  <a:lnTo>
                    <a:pt x="1177632" y="10136810"/>
                  </a:lnTo>
                  <a:lnTo>
                    <a:pt x="1173353" y="10111410"/>
                  </a:lnTo>
                  <a:lnTo>
                    <a:pt x="1159459" y="10073310"/>
                  </a:lnTo>
                  <a:lnTo>
                    <a:pt x="1144003" y="10035210"/>
                  </a:lnTo>
                  <a:lnTo>
                    <a:pt x="1132827" y="10009810"/>
                  </a:lnTo>
                  <a:lnTo>
                    <a:pt x="1126985" y="9984410"/>
                  </a:lnTo>
                  <a:lnTo>
                    <a:pt x="1108443" y="9946310"/>
                  </a:lnTo>
                  <a:lnTo>
                    <a:pt x="1088390" y="9908210"/>
                  </a:lnTo>
                  <a:lnTo>
                    <a:pt x="1066876" y="9870110"/>
                  </a:lnTo>
                  <a:lnTo>
                    <a:pt x="1043901" y="9832010"/>
                  </a:lnTo>
                  <a:lnTo>
                    <a:pt x="1019517" y="9793910"/>
                  </a:lnTo>
                  <a:lnTo>
                    <a:pt x="993762" y="9755810"/>
                  </a:lnTo>
                  <a:lnTo>
                    <a:pt x="966647" y="9717710"/>
                  </a:lnTo>
                  <a:lnTo>
                    <a:pt x="938225" y="9679610"/>
                  </a:lnTo>
                  <a:lnTo>
                    <a:pt x="928471" y="9666910"/>
                  </a:lnTo>
                  <a:lnTo>
                    <a:pt x="918578" y="9666910"/>
                  </a:lnTo>
                  <a:lnTo>
                    <a:pt x="908545" y="9654210"/>
                  </a:lnTo>
                  <a:lnTo>
                    <a:pt x="877620" y="9616110"/>
                  </a:lnTo>
                  <a:lnTo>
                    <a:pt x="856335" y="9590710"/>
                  </a:lnTo>
                  <a:lnTo>
                    <a:pt x="845502" y="9590710"/>
                  </a:lnTo>
                  <a:lnTo>
                    <a:pt x="834542" y="9578010"/>
                  </a:lnTo>
                  <a:lnTo>
                    <a:pt x="823455" y="9565310"/>
                  </a:lnTo>
                  <a:lnTo>
                    <a:pt x="812253" y="9552610"/>
                  </a:lnTo>
                  <a:lnTo>
                    <a:pt x="800912" y="9539910"/>
                  </a:lnTo>
                  <a:lnTo>
                    <a:pt x="789470" y="9539910"/>
                  </a:lnTo>
                  <a:lnTo>
                    <a:pt x="777887" y="9527210"/>
                  </a:lnTo>
                  <a:lnTo>
                    <a:pt x="766203" y="9514510"/>
                  </a:lnTo>
                  <a:lnTo>
                    <a:pt x="754405" y="9501810"/>
                  </a:lnTo>
                  <a:lnTo>
                    <a:pt x="742480" y="9501810"/>
                  </a:lnTo>
                  <a:lnTo>
                    <a:pt x="718312" y="9476410"/>
                  </a:lnTo>
                  <a:lnTo>
                    <a:pt x="706069" y="9476410"/>
                  </a:lnTo>
                  <a:lnTo>
                    <a:pt x="681253" y="9451010"/>
                  </a:lnTo>
                  <a:lnTo>
                    <a:pt x="668693" y="9451010"/>
                  </a:lnTo>
                  <a:lnTo>
                    <a:pt x="643267" y="9425610"/>
                  </a:lnTo>
                  <a:lnTo>
                    <a:pt x="630415" y="9425610"/>
                  </a:lnTo>
                  <a:lnTo>
                    <a:pt x="617461" y="9412910"/>
                  </a:lnTo>
                  <a:lnTo>
                    <a:pt x="604405" y="9412910"/>
                  </a:lnTo>
                  <a:lnTo>
                    <a:pt x="578053" y="9387510"/>
                  </a:lnTo>
                  <a:lnTo>
                    <a:pt x="564730" y="9387510"/>
                  </a:lnTo>
                  <a:lnTo>
                    <a:pt x="551345" y="9374810"/>
                  </a:lnTo>
                  <a:lnTo>
                    <a:pt x="537857" y="9374810"/>
                  </a:lnTo>
                  <a:lnTo>
                    <a:pt x="524294" y="9362110"/>
                  </a:lnTo>
                  <a:lnTo>
                    <a:pt x="510654" y="9362110"/>
                  </a:lnTo>
                  <a:lnTo>
                    <a:pt x="496938" y="9349410"/>
                  </a:lnTo>
                  <a:lnTo>
                    <a:pt x="483146" y="9349410"/>
                  </a:lnTo>
                  <a:lnTo>
                    <a:pt x="469277" y="9336710"/>
                  </a:lnTo>
                  <a:lnTo>
                    <a:pt x="455345" y="9336710"/>
                  </a:lnTo>
                  <a:lnTo>
                    <a:pt x="441337" y="9324010"/>
                  </a:lnTo>
                  <a:lnTo>
                    <a:pt x="413131" y="9324010"/>
                  </a:lnTo>
                  <a:lnTo>
                    <a:pt x="398932" y="9311310"/>
                  </a:lnTo>
                  <a:lnTo>
                    <a:pt x="384683" y="9311310"/>
                  </a:lnTo>
                  <a:lnTo>
                    <a:pt x="370370" y="9298610"/>
                  </a:lnTo>
                  <a:lnTo>
                    <a:pt x="341566" y="9298610"/>
                  </a:lnTo>
                  <a:lnTo>
                    <a:pt x="327101" y="9285910"/>
                  </a:lnTo>
                  <a:lnTo>
                    <a:pt x="283375" y="9285910"/>
                  </a:lnTo>
                  <a:lnTo>
                    <a:pt x="268719" y="9273210"/>
                  </a:lnTo>
                  <a:lnTo>
                    <a:pt x="224510" y="9273210"/>
                  </a:lnTo>
                  <a:lnTo>
                    <a:pt x="209702" y="9260510"/>
                  </a:lnTo>
                  <a:lnTo>
                    <a:pt x="135229" y="9260510"/>
                  </a:lnTo>
                  <a:lnTo>
                    <a:pt x="120269" y="9247810"/>
                  </a:lnTo>
                  <a:lnTo>
                    <a:pt x="0" y="9247810"/>
                  </a:lnTo>
                  <a:lnTo>
                    <a:pt x="0" y="9285910"/>
                  </a:lnTo>
                  <a:lnTo>
                    <a:pt x="87388" y="9285910"/>
                  </a:lnTo>
                  <a:lnTo>
                    <a:pt x="101879" y="9298610"/>
                  </a:lnTo>
                  <a:lnTo>
                    <a:pt x="188468" y="9298610"/>
                  </a:lnTo>
                  <a:lnTo>
                    <a:pt x="202806" y="9311310"/>
                  </a:lnTo>
                  <a:lnTo>
                    <a:pt x="259854" y="9311310"/>
                  </a:lnTo>
                  <a:lnTo>
                    <a:pt x="274027" y="9324010"/>
                  </a:lnTo>
                  <a:lnTo>
                    <a:pt x="302234" y="9324010"/>
                  </a:lnTo>
                  <a:lnTo>
                    <a:pt x="316280" y="9336710"/>
                  </a:lnTo>
                  <a:lnTo>
                    <a:pt x="344208" y="9336710"/>
                  </a:lnTo>
                  <a:lnTo>
                    <a:pt x="358101" y="9349410"/>
                  </a:lnTo>
                  <a:lnTo>
                    <a:pt x="385711" y="9349410"/>
                  </a:lnTo>
                  <a:lnTo>
                    <a:pt x="399427" y="9362110"/>
                  </a:lnTo>
                  <a:lnTo>
                    <a:pt x="426694" y="9362110"/>
                  </a:lnTo>
                  <a:lnTo>
                    <a:pt x="440232" y="9374810"/>
                  </a:lnTo>
                  <a:lnTo>
                    <a:pt x="453694" y="9374810"/>
                  </a:lnTo>
                  <a:lnTo>
                    <a:pt x="467093" y="9387510"/>
                  </a:lnTo>
                  <a:lnTo>
                    <a:pt x="480428" y="9387510"/>
                  </a:lnTo>
                  <a:lnTo>
                    <a:pt x="493687" y="9400210"/>
                  </a:lnTo>
                  <a:lnTo>
                    <a:pt x="506869" y="9400210"/>
                  </a:lnTo>
                  <a:lnTo>
                    <a:pt x="519976" y="9412910"/>
                  </a:lnTo>
                  <a:lnTo>
                    <a:pt x="533006" y="9412910"/>
                  </a:lnTo>
                  <a:lnTo>
                    <a:pt x="545947" y="9425610"/>
                  </a:lnTo>
                  <a:lnTo>
                    <a:pt x="558812" y="9425610"/>
                  </a:lnTo>
                  <a:lnTo>
                    <a:pt x="571601" y="9438310"/>
                  </a:lnTo>
                  <a:lnTo>
                    <a:pt x="584288" y="9438310"/>
                  </a:lnTo>
                  <a:lnTo>
                    <a:pt x="596900" y="9451010"/>
                  </a:lnTo>
                  <a:lnTo>
                    <a:pt x="609422" y="9451010"/>
                  </a:lnTo>
                  <a:lnTo>
                    <a:pt x="634187" y="9476410"/>
                  </a:lnTo>
                  <a:lnTo>
                    <a:pt x="646417" y="9476410"/>
                  </a:lnTo>
                  <a:lnTo>
                    <a:pt x="670598" y="9501810"/>
                  </a:lnTo>
                  <a:lnTo>
                    <a:pt x="682536" y="9501810"/>
                  </a:lnTo>
                  <a:lnTo>
                    <a:pt x="706107" y="9527210"/>
                  </a:lnTo>
                  <a:lnTo>
                    <a:pt x="717740" y="9527210"/>
                  </a:lnTo>
                  <a:lnTo>
                    <a:pt x="729259" y="9539910"/>
                  </a:lnTo>
                  <a:lnTo>
                    <a:pt x="740664" y="9552610"/>
                  </a:lnTo>
                  <a:lnTo>
                    <a:pt x="751967" y="9552610"/>
                  </a:lnTo>
                  <a:lnTo>
                    <a:pt x="763155" y="9565310"/>
                  </a:lnTo>
                  <a:lnTo>
                    <a:pt x="774217" y="9578010"/>
                  </a:lnTo>
                  <a:lnTo>
                    <a:pt x="785177" y="9590710"/>
                  </a:lnTo>
                  <a:lnTo>
                    <a:pt x="796010" y="9590710"/>
                  </a:lnTo>
                  <a:lnTo>
                    <a:pt x="806729" y="9603410"/>
                  </a:lnTo>
                  <a:lnTo>
                    <a:pt x="817321" y="9616110"/>
                  </a:lnTo>
                  <a:lnTo>
                    <a:pt x="827798" y="9628810"/>
                  </a:lnTo>
                  <a:lnTo>
                    <a:pt x="838136" y="9641510"/>
                  </a:lnTo>
                  <a:lnTo>
                    <a:pt x="848360" y="9641510"/>
                  </a:lnTo>
                  <a:lnTo>
                    <a:pt x="878255" y="9679610"/>
                  </a:lnTo>
                  <a:lnTo>
                    <a:pt x="897521" y="9705010"/>
                  </a:lnTo>
                  <a:lnTo>
                    <a:pt x="906957" y="9705010"/>
                  </a:lnTo>
                  <a:lnTo>
                    <a:pt x="934440" y="9743110"/>
                  </a:lnTo>
                  <a:lnTo>
                    <a:pt x="960653" y="9781210"/>
                  </a:lnTo>
                  <a:lnTo>
                    <a:pt x="985558" y="9819310"/>
                  </a:lnTo>
                  <a:lnTo>
                    <a:pt x="1009142" y="9857410"/>
                  </a:lnTo>
                  <a:lnTo>
                    <a:pt x="1031354" y="9895510"/>
                  </a:lnTo>
                  <a:lnTo>
                    <a:pt x="1052169" y="9933610"/>
                  </a:lnTo>
                  <a:lnTo>
                    <a:pt x="1071562" y="9971710"/>
                  </a:lnTo>
                  <a:lnTo>
                    <a:pt x="1089507" y="10009810"/>
                  </a:lnTo>
                  <a:lnTo>
                    <a:pt x="1105979" y="10047910"/>
                  </a:lnTo>
                  <a:lnTo>
                    <a:pt x="1120965" y="10086010"/>
                  </a:lnTo>
                  <a:lnTo>
                    <a:pt x="1134414" y="10124110"/>
                  </a:lnTo>
                  <a:lnTo>
                    <a:pt x="1138567" y="10149510"/>
                  </a:lnTo>
                  <a:lnTo>
                    <a:pt x="1142542" y="10162210"/>
                  </a:lnTo>
                  <a:lnTo>
                    <a:pt x="1153439" y="10200310"/>
                  </a:lnTo>
                  <a:lnTo>
                    <a:pt x="1162761" y="10238410"/>
                  </a:lnTo>
                  <a:lnTo>
                    <a:pt x="1168120" y="10276510"/>
                  </a:lnTo>
                  <a:lnTo>
                    <a:pt x="1210589" y="10276510"/>
                  </a:lnTo>
                  <a:close/>
                </a:path>
                <a:path w="2049145" h="10276840">
                  <a:moveTo>
                    <a:pt x="1630692" y="10276510"/>
                  </a:moveTo>
                  <a:lnTo>
                    <a:pt x="1624761" y="10238410"/>
                  </a:lnTo>
                  <a:lnTo>
                    <a:pt x="1617306" y="10187610"/>
                  </a:lnTo>
                  <a:lnTo>
                    <a:pt x="1608569" y="10136810"/>
                  </a:lnTo>
                  <a:lnTo>
                    <a:pt x="1598549" y="10098710"/>
                  </a:lnTo>
                  <a:lnTo>
                    <a:pt x="1587271" y="10047910"/>
                  </a:lnTo>
                  <a:lnTo>
                    <a:pt x="1574761" y="10009810"/>
                  </a:lnTo>
                  <a:lnTo>
                    <a:pt x="1561033" y="9959010"/>
                  </a:lnTo>
                  <a:lnTo>
                    <a:pt x="1546110" y="9920910"/>
                  </a:lnTo>
                  <a:lnTo>
                    <a:pt x="1530019" y="9882810"/>
                  </a:lnTo>
                  <a:lnTo>
                    <a:pt x="1512760" y="9832010"/>
                  </a:lnTo>
                  <a:lnTo>
                    <a:pt x="1494370" y="9793910"/>
                  </a:lnTo>
                  <a:lnTo>
                    <a:pt x="1474863" y="9755810"/>
                  </a:lnTo>
                  <a:lnTo>
                    <a:pt x="1454251" y="9717710"/>
                  </a:lnTo>
                  <a:lnTo>
                    <a:pt x="1432572" y="9666910"/>
                  </a:lnTo>
                  <a:lnTo>
                    <a:pt x="1409814" y="9628810"/>
                  </a:lnTo>
                  <a:lnTo>
                    <a:pt x="1386027" y="9590710"/>
                  </a:lnTo>
                  <a:lnTo>
                    <a:pt x="1361224" y="9552610"/>
                  </a:lnTo>
                  <a:lnTo>
                    <a:pt x="1335417" y="9514510"/>
                  </a:lnTo>
                  <a:lnTo>
                    <a:pt x="1308620" y="9489110"/>
                  </a:lnTo>
                  <a:lnTo>
                    <a:pt x="1280858" y="9451010"/>
                  </a:lnTo>
                  <a:lnTo>
                    <a:pt x="1252156" y="9412910"/>
                  </a:lnTo>
                  <a:lnTo>
                    <a:pt x="1222540" y="9374810"/>
                  </a:lnTo>
                  <a:lnTo>
                    <a:pt x="1192009" y="9349410"/>
                  </a:lnTo>
                  <a:lnTo>
                    <a:pt x="1160589" y="9311310"/>
                  </a:lnTo>
                  <a:lnTo>
                    <a:pt x="1128318" y="9285910"/>
                  </a:lnTo>
                  <a:lnTo>
                    <a:pt x="1095184" y="9247810"/>
                  </a:lnTo>
                  <a:lnTo>
                    <a:pt x="1061237" y="9222410"/>
                  </a:lnTo>
                  <a:lnTo>
                    <a:pt x="1026464" y="9197010"/>
                  </a:lnTo>
                  <a:lnTo>
                    <a:pt x="990917" y="9158910"/>
                  </a:lnTo>
                  <a:lnTo>
                    <a:pt x="954595" y="9133510"/>
                  </a:lnTo>
                  <a:lnTo>
                    <a:pt x="917524" y="9108110"/>
                  </a:lnTo>
                  <a:lnTo>
                    <a:pt x="879729" y="9082710"/>
                  </a:lnTo>
                  <a:lnTo>
                    <a:pt x="841209" y="9070010"/>
                  </a:lnTo>
                  <a:lnTo>
                    <a:pt x="802017" y="9044610"/>
                  </a:lnTo>
                  <a:lnTo>
                    <a:pt x="762139" y="9019210"/>
                  </a:lnTo>
                  <a:lnTo>
                    <a:pt x="721614" y="8993810"/>
                  </a:lnTo>
                  <a:lnTo>
                    <a:pt x="680453" y="8981110"/>
                  </a:lnTo>
                  <a:lnTo>
                    <a:pt x="638670" y="8955710"/>
                  </a:lnTo>
                  <a:lnTo>
                    <a:pt x="553351" y="8930310"/>
                  </a:lnTo>
                  <a:lnTo>
                    <a:pt x="284683" y="8854110"/>
                  </a:lnTo>
                  <a:lnTo>
                    <a:pt x="238252" y="8854110"/>
                  </a:lnTo>
                  <a:lnTo>
                    <a:pt x="191414" y="8841410"/>
                  </a:lnTo>
                  <a:lnTo>
                    <a:pt x="144157" y="8841410"/>
                  </a:lnTo>
                  <a:lnTo>
                    <a:pt x="96520" y="8828710"/>
                  </a:lnTo>
                  <a:lnTo>
                    <a:pt x="0" y="8828710"/>
                  </a:lnTo>
                  <a:lnTo>
                    <a:pt x="0" y="8866810"/>
                  </a:lnTo>
                  <a:lnTo>
                    <a:pt x="48183" y="8866810"/>
                  </a:lnTo>
                  <a:lnTo>
                    <a:pt x="95834" y="8879510"/>
                  </a:lnTo>
                  <a:lnTo>
                    <a:pt x="190017" y="8879510"/>
                  </a:lnTo>
                  <a:lnTo>
                    <a:pt x="236499" y="8892210"/>
                  </a:lnTo>
                  <a:lnTo>
                    <a:pt x="282562" y="8892210"/>
                  </a:lnTo>
                  <a:lnTo>
                    <a:pt x="505790" y="8955710"/>
                  </a:lnTo>
                  <a:lnTo>
                    <a:pt x="591400" y="8981110"/>
                  </a:lnTo>
                  <a:lnTo>
                    <a:pt x="633336" y="9006510"/>
                  </a:lnTo>
                  <a:lnTo>
                    <a:pt x="674662" y="9019210"/>
                  </a:lnTo>
                  <a:lnTo>
                    <a:pt x="715365" y="9044610"/>
                  </a:lnTo>
                  <a:lnTo>
                    <a:pt x="755421" y="9057310"/>
                  </a:lnTo>
                  <a:lnTo>
                    <a:pt x="794804" y="9082710"/>
                  </a:lnTo>
                  <a:lnTo>
                    <a:pt x="833513" y="9108110"/>
                  </a:lnTo>
                  <a:lnTo>
                    <a:pt x="871512" y="9133510"/>
                  </a:lnTo>
                  <a:lnTo>
                    <a:pt x="908786" y="9158910"/>
                  </a:lnTo>
                  <a:lnTo>
                    <a:pt x="945311" y="9184310"/>
                  </a:lnTo>
                  <a:lnTo>
                    <a:pt x="981075" y="9209710"/>
                  </a:lnTo>
                  <a:lnTo>
                    <a:pt x="1016050" y="9235110"/>
                  </a:lnTo>
                  <a:lnTo>
                    <a:pt x="1050226" y="9260510"/>
                  </a:lnTo>
                  <a:lnTo>
                    <a:pt x="1083564" y="9298610"/>
                  </a:lnTo>
                  <a:lnTo>
                    <a:pt x="1116063" y="9324010"/>
                  </a:lnTo>
                  <a:lnTo>
                    <a:pt x="1147699" y="9362110"/>
                  </a:lnTo>
                  <a:lnTo>
                    <a:pt x="1178445" y="9387510"/>
                  </a:lnTo>
                  <a:lnTo>
                    <a:pt x="1208290" y="9425610"/>
                  </a:lnTo>
                  <a:lnTo>
                    <a:pt x="1237208" y="9463710"/>
                  </a:lnTo>
                  <a:lnTo>
                    <a:pt x="1265174" y="9489110"/>
                  </a:lnTo>
                  <a:lnTo>
                    <a:pt x="1292186" y="9527210"/>
                  </a:lnTo>
                  <a:lnTo>
                    <a:pt x="1318196" y="9565310"/>
                  </a:lnTo>
                  <a:lnTo>
                    <a:pt x="1343215" y="9603410"/>
                  </a:lnTo>
                  <a:lnTo>
                    <a:pt x="1367205" y="9641510"/>
                  </a:lnTo>
                  <a:lnTo>
                    <a:pt x="1390154" y="9679610"/>
                  </a:lnTo>
                  <a:lnTo>
                    <a:pt x="1412024" y="9717710"/>
                  </a:lnTo>
                  <a:lnTo>
                    <a:pt x="1432814" y="9755810"/>
                  </a:lnTo>
                  <a:lnTo>
                    <a:pt x="1452511" y="9793910"/>
                  </a:lnTo>
                  <a:lnTo>
                    <a:pt x="1471066" y="9844710"/>
                  </a:lnTo>
                  <a:lnTo>
                    <a:pt x="1488490" y="9882810"/>
                  </a:lnTo>
                  <a:lnTo>
                    <a:pt x="1504734" y="9920910"/>
                  </a:lnTo>
                  <a:lnTo>
                    <a:pt x="1519809" y="9971710"/>
                  </a:lnTo>
                  <a:lnTo>
                    <a:pt x="1533664" y="10009810"/>
                  </a:lnTo>
                  <a:lnTo>
                    <a:pt x="1546301" y="10060610"/>
                  </a:lnTo>
                  <a:lnTo>
                    <a:pt x="1557693" y="10098710"/>
                  </a:lnTo>
                  <a:lnTo>
                    <a:pt x="1567815" y="10149510"/>
                  </a:lnTo>
                  <a:lnTo>
                    <a:pt x="1576654" y="10187610"/>
                  </a:lnTo>
                  <a:lnTo>
                    <a:pt x="1584185" y="10238410"/>
                  </a:lnTo>
                  <a:lnTo>
                    <a:pt x="1589989" y="10276510"/>
                  </a:lnTo>
                  <a:lnTo>
                    <a:pt x="1630692" y="10276510"/>
                  </a:lnTo>
                  <a:close/>
                </a:path>
                <a:path w="2049145" h="10276840">
                  <a:moveTo>
                    <a:pt x="2048725" y="10276510"/>
                  </a:moveTo>
                  <a:lnTo>
                    <a:pt x="2043823" y="10238410"/>
                  </a:lnTo>
                  <a:lnTo>
                    <a:pt x="2037803" y="10187610"/>
                  </a:lnTo>
                  <a:lnTo>
                    <a:pt x="2030717" y="10136810"/>
                  </a:lnTo>
                  <a:lnTo>
                    <a:pt x="2022589" y="10098710"/>
                  </a:lnTo>
                  <a:lnTo>
                    <a:pt x="2013445" y="10047910"/>
                  </a:lnTo>
                  <a:lnTo>
                    <a:pt x="2003259" y="9997110"/>
                  </a:lnTo>
                  <a:lnTo>
                    <a:pt x="1992083" y="9959010"/>
                  </a:lnTo>
                  <a:lnTo>
                    <a:pt x="1979917" y="9908210"/>
                  </a:lnTo>
                  <a:lnTo>
                    <a:pt x="1966760" y="9870110"/>
                  </a:lnTo>
                  <a:lnTo>
                    <a:pt x="1952637" y="9819310"/>
                  </a:lnTo>
                  <a:lnTo>
                    <a:pt x="1937562" y="9781210"/>
                  </a:lnTo>
                  <a:lnTo>
                    <a:pt x="1921535" y="9743110"/>
                  </a:lnTo>
                  <a:lnTo>
                    <a:pt x="1904580" y="9692310"/>
                  </a:lnTo>
                  <a:lnTo>
                    <a:pt x="1886712" y="9654210"/>
                  </a:lnTo>
                  <a:lnTo>
                    <a:pt x="1867928" y="9616110"/>
                  </a:lnTo>
                  <a:lnTo>
                    <a:pt x="1848269" y="9565310"/>
                  </a:lnTo>
                  <a:lnTo>
                    <a:pt x="1827707" y="9527210"/>
                  </a:lnTo>
                  <a:lnTo>
                    <a:pt x="1806295" y="9489110"/>
                  </a:lnTo>
                  <a:lnTo>
                    <a:pt x="1784007" y="9451010"/>
                  </a:lnTo>
                  <a:lnTo>
                    <a:pt x="1760893" y="9412910"/>
                  </a:lnTo>
                  <a:lnTo>
                    <a:pt x="1736940" y="9374810"/>
                  </a:lnTo>
                  <a:lnTo>
                    <a:pt x="1712163" y="9336710"/>
                  </a:lnTo>
                  <a:lnTo>
                    <a:pt x="1686585" y="9298610"/>
                  </a:lnTo>
                  <a:lnTo>
                    <a:pt x="1660220" y="9260510"/>
                  </a:lnTo>
                  <a:lnTo>
                    <a:pt x="1633054" y="9222410"/>
                  </a:lnTo>
                  <a:lnTo>
                    <a:pt x="1605140" y="9184310"/>
                  </a:lnTo>
                  <a:lnTo>
                    <a:pt x="1576451" y="9146210"/>
                  </a:lnTo>
                  <a:lnTo>
                    <a:pt x="1547025" y="9120810"/>
                  </a:lnTo>
                  <a:lnTo>
                    <a:pt x="1516875" y="9082710"/>
                  </a:lnTo>
                  <a:lnTo>
                    <a:pt x="1486001" y="9057310"/>
                  </a:lnTo>
                  <a:lnTo>
                    <a:pt x="1454416" y="9019210"/>
                  </a:lnTo>
                  <a:lnTo>
                    <a:pt x="1422133" y="8993810"/>
                  </a:lnTo>
                  <a:lnTo>
                    <a:pt x="1389176" y="8955710"/>
                  </a:lnTo>
                  <a:lnTo>
                    <a:pt x="1355547" y="8930310"/>
                  </a:lnTo>
                  <a:lnTo>
                    <a:pt x="1321257" y="8892210"/>
                  </a:lnTo>
                  <a:lnTo>
                    <a:pt x="1286319" y="8866810"/>
                  </a:lnTo>
                  <a:lnTo>
                    <a:pt x="1250759" y="8841410"/>
                  </a:lnTo>
                  <a:lnTo>
                    <a:pt x="1214577" y="8816010"/>
                  </a:lnTo>
                  <a:lnTo>
                    <a:pt x="1177785" y="8790610"/>
                  </a:lnTo>
                  <a:lnTo>
                    <a:pt x="1140396" y="8765210"/>
                  </a:lnTo>
                  <a:lnTo>
                    <a:pt x="1063879" y="8714410"/>
                  </a:lnTo>
                  <a:lnTo>
                    <a:pt x="985139" y="8663610"/>
                  </a:lnTo>
                  <a:lnTo>
                    <a:pt x="944968" y="8650910"/>
                  </a:lnTo>
                  <a:lnTo>
                    <a:pt x="863066" y="8600110"/>
                  </a:lnTo>
                  <a:lnTo>
                    <a:pt x="779183" y="8574710"/>
                  </a:lnTo>
                  <a:lnTo>
                    <a:pt x="736523" y="8549310"/>
                  </a:lnTo>
                  <a:lnTo>
                    <a:pt x="693407" y="8536610"/>
                  </a:lnTo>
                  <a:lnTo>
                    <a:pt x="379831" y="8447710"/>
                  </a:lnTo>
                  <a:lnTo>
                    <a:pt x="333502" y="8447710"/>
                  </a:lnTo>
                  <a:lnTo>
                    <a:pt x="286829" y="8435010"/>
                  </a:lnTo>
                  <a:lnTo>
                    <a:pt x="239814" y="8435010"/>
                  </a:lnTo>
                  <a:lnTo>
                    <a:pt x="192493" y="8422310"/>
                  </a:lnTo>
                  <a:lnTo>
                    <a:pt x="0" y="8422310"/>
                  </a:lnTo>
                  <a:lnTo>
                    <a:pt x="0" y="8460410"/>
                  </a:lnTo>
                  <a:lnTo>
                    <a:pt x="191401" y="8460410"/>
                  </a:lnTo>
                  <a:lnTo>
                    <a:pt x="238455" y="8473110"/>
                  </a:lnTo>
                  <a:lnTo>
                    <a:pt x="285191" y="8473110"/>
                  </a:lnTo>
                  <a:lnTo>
                    <a:pt x="331571" y="8485810"/>
                  </a:lnTo>
                  <a:lnTo>
                    <a:pt x="377621" y="8485810"/>
                  </a:lnTo>
                  <a:lnTo>
                    <a:pt x="689013" y="8574710"/>
                  </a:lnTo>
                  <a:lnTo>
                    <a:pt x="731786" y="8587410"/>
                  </a:lnTo>
                  <a:lnTo>
                    <a:pt x="774103" y="8612810"/>
                  </a:lnTo>
                  <a:lnTo>
                    <a:pt x="815936" y="8625510"/>
                  </a:lnTo>
                  <a:lnTo>
                    <a:pt x="857275" y="8650910"/>
                  </a:lnTo>
                  <a:lnTo>
                    <a:pt x="898118" y="8663610"/>
                  </a:lnTo>
                  <a:lnTo>
                    <a:pt x="978230" y="8714410"/>
                  </a:lnTo>
                  <a:lnTo>
                    <a:pt x="1017485" y="8727110"/>
                  </a:lnTo>
                  <a:lnTo>
                    <a:pt x="1094320" y="8777910"/>
                  </a:lnTo>
                  <a:lnTo>
                    <a:pt x="1131874" y="8803310"/>
                  </a:lnTo>
                  <a:lnTo>
                    <a:pt x="1168831" y="8828710"/>
                  </a:lnTo>
                  <a:lnTo>
                    <a:pt x="1205179" y="8854110"/>
                  </a:lnTo>
                  <a:lnTo>
                    <a:pt x="1240917" y="8879510"/>
                  </a:lnTo>
                  <a:lnTo>
                    <a:pt x="1276019" y="8917610"/>
                  </a:lnTo>
                  <a:lnTo>
                    <a:pt x="1310487" y="8943010"/>
                  </a:lnTo>
                  <a:lnTo>
                    <a:pt x="1344295" y="8968410"/>
                  </a:lnTo>
                  <a:lnTo>
                    <a:pt x="1377429" y="9006510"/>
                  </a:lnTo>
                  <a:lnTo>
                    <a:pt x="1409877" y="9031910"/>
                  </a:lnTo>
                  <a:lnTo>
                    <a:pt x="1441640" y="9070010"/>
                  </a:lnTo>
                  <a:lnTo>
                    <a:pt x="1472692" y="9095410"/>
                  </a:lnTo>
                  <a:lnTo>
                    <a:pt x="1503019" y="9133510"/>
                  </a:lnTo>
                  <a:lnTo>
                    <a:pt x="1532623" y="9158910"/>
                  </a:lnTo>
                  <a:lnTo>
                    <a:pt x="1561477" y="9197010"/>
                  </a:lnTo>
                  <a:lnTo>
                    <a:pt x="1589582" y="9235110"/>
                  </a:lnTo>
                  <a:lnTo>
                    <a:pt x="1616900" y="9273210"/>
                  </a:lnTo>
                  <a:lnTo>
                    <a:pt x="1643443" y="9298610"/>
                  </a:lnTo>
                  <a:lnTo>
                    <a:pt x="1669186" y="9336710"/>
                  </a:lnTo>
                  <a:lnTo>
                    <a:pt x="1694129" y="9374810"/>
                  </a:lnTo>
                  <a:lnTo>
                    <a:pt x="1718246" y="9412910"/>
                  </a:lnTo>
                  <a:lnTo>
                    <a:pt x="1741525" y="9451010"/>
                  </a:lnTo>
                  <a:lnTo>
                    <a:pt x="1763953" y="9501810"/>
                  </a:lnTo>
                  <a:lnTo>
                    <a:pt x="1785531" y="9539910"/>
                  </a:lnTo>
                  <a:lnTo>
                    <a:pt x="1806219" y="9578010"/>
                  </a:lnTo>
                  <a:lnTo>
                    <a:pt x="1826044" y="9616110"/>
                  </a:lnTo>
                  <a:lnTo>
                    <a:pt x="1844954" y="9654210"/>
                  </a:lnTo>
                  <a:lnTo>
                    <a:pt x="1862963" y="9705010"/>
                  </a:lnTo>
                  <a:lnTo>
                    <a:pt x="1880044" y="9743110"/>
                  </a:lnTo>
                  <a:lnTo>
                    <a:pt x="1896186" y="9781210"/>
                  </a:lnTo>
                  <a:lnTo>
                    <a:pt x="1911375" y="9832010"/>
                  </a:lnTo>
                  <a:lnTo>
                    <a:pt x="1925612" y="9870110"/>
                  </a:lnTo>
                  <a:lnTo>
                    <a:pt x="1938870" y="9920910"/>
                  </a:lnTo>
                  <a:lnTo>
                    <a:pt x="1951139" y="9959010"/>
                  </a:lnTo>
                  <a:lnTo>
                    <a:pt x="1962416" y="10009810"/>
                  </a:lnTo>
                  <a:lnTo>
                    <a:pt x="1972665" y="10047910"/>
                  </a:lnTo>
                  <a:lnTo>
                    <a:pt x="1981898" y="10098710"/>
                  </a:lnTo>
                  <a:lnTo>
                    <a:pt x="1990090" y="10136810"/>
                  </a:lnTo>
                  <a:lnTo>
                    <a:pt x="1997240" y="10187610"/>
                  </a:lnTo>
                  <a:lnTo>
                    <a:pt x="2003323" y="10238410"/>
                  </a:lnTo>
                  <a:lnTo>
                    <a:pt x="2008136" y="10276510"/>
                  </a:lnTo>
                  <a:lnTo>
                    <a:pt x="2048725" y="10276510"/>
                  </a:lnTo>
                  <a:close/>
                </a:path>
              </a:pathLst>
            </a:custGeom>
            <a:solidFill>
              <a:srgbClr val="AFC1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073180" y="519734"/>
              <a:ext cx="12908280" cy="9300845"/>
            </a:xfrm>
            <a:custGeom>
              <a:avLst/>
              <a:gdLst/>
              <a:ahLst/>
              <a:cxnLst/>
              <a:rect l="l" t="t" r="r" b="b"/>
              <a:pathLst>
                <a:path w="12908280" h="9300845">
                  <a:moveTo>
                    <a:pt x="421690" y="8907564"/>
                  </a:moveTo>
                  <a:lnTo>
                    <a:pt x="419290" y="8895118"/>
                  </a:lnTo>
                  <a:lnTo>
                    <a:pt x="412089" y="8884171"/>
                  </a:lnTo>
                  <a:lnTo>
                    <a:pt x="401243" y="8876906"/>
                  </a:lnTo>
                  <a:lnTo>
                    <a:pt x="388912" y="8874481"/>
                  </a:lnTo>
                  <a:lnTo>
                    <a:pt x="376580" y="8876906"/>
                  </a:lnTo>
                  <a:lnTo>
                    <a:pt x="365734" y="8884171"/>
                  </a:lnTo>
                  <a:lnTo>
                    <a:pt x="210845" y="9040558"/>
                  </a:lnTo>
                  <a:lnTo>
                    <a:pt x="55956" y="8884171"/>
                  </a:lnTo>
                  <a:lnTo>
                    <a:pt x="45110" y="8876906"/>
                  </a:lnTo>
                  <a:lnTo>
                    <a:pt x="32778" y="8874481"/>
                  </a:lnTo>
                  <a:lnTo>
                    <a:pt x="20447" y="8876906"/>
                  </a:lnTo>
                  <a:lnTo>
                    <a:pt x="9601" y="8884171"/>
                  </a:lnTo>
                  <a:lnTo>
                    <a:pt x="2400" y="8895118"/>
                  </a:lnTo>
                  <a:lnTo>
                    <a:pt x="0" y="8907564"/>
                  </a:lnTo>
                  <a:lnTo>
                    <a:pt x="2400" y="8920023"/>
                  </a:lnTo>
                  <a:lnTo>
                    <a:pt x="9601" y="8930970"/>
                  </a:lnTo>
                  <a:lnTo>
                    <a:pt x="164503" y="9087345"/>
                  </a:lnTo>
                  <a:lnTo>
                    <a:pt x="9601" y="9243733"/>
                  </a:lnTo>
                  <a:lnTo>
                    <a:pt x="2400" y="9254680"/>
                  </a:lnTo>
                  <a:lnTo>
                    <a:pt x="0" y="9267126"/>
                  </a:lnTo>
                  <a:lnTo>
                    <a:pt x="2400" y="9279585"/>
                  </a:lnTo>
                  <a:lnTo>
                    <a:pt x="9601" y="9290520"/>
                  </a:lnTo>
                  <a:lnTo>
                    <a:pt x="16002" y="9296984"/>
                  </a:lnTo>
                  <a:lnTo>
                    <a:pt x="24384" y="9300223"/>
                  </a:lnTo>
                  <a:lnTo>
                    <a:pt x="41160" y="9300223"/>
                  </a:lnTo>
                  <a:lnTo>
                    <a:pt x="49555" y="9296984"/>
                  </a:lnTo>
                  <a:lnTo>
                    <a:pt x="210845" y="9134145"/>
                  </a:lnTo>
                  <a:lnTo>
                    <a:pt x="372135" y="9296984"/>
                  </a:lnTo>
                  <a:lnTo>
                    <a:pt x="380530" y="9300223"/>
                  </a:lnTo>
                  <a:lnTo>
                    <a:pt x="397294" y="9300223"/>
                  </a:lnTo>
                  <a:lnTo>
                    <a:pt x="405688" y="9296984"/>
                  </a:lnTo>
                  <a:lnTo>
                    <a:pt x="412089" y="9290520"/>
                  </a:lnTo>
                  <a:lnTo>
                    <a:pt x="419290" y="9279585"/>
                  </a:lnTo>
                  <a:lnTo>
                    <a:pt x="421690" y="9267126"/>
                  </a:lnTo>
                  <a:lnTo>
                    <a:pt x="419290" y="9254680"/>
                  </a:lnTo>
                  <a:lnTo>
                    <a:pt x="412089" y="9243733"/>
                  </a:lnTo>
                  <a:lnTo>
                    <a:pt x="257187" y="9087345"/>
                  </a:lnTo>
                  <a:lnTo>
                    <a:pt x="412089" y="8930970"/>
                  </a:lnTo>
                  <a:lnTo>
                    <a:pt x="419290" y="8920023"/>
                  </a:lnTo>
                  <a:lnTo>
                    <a:pt x="421690" y="8907564"/>
                  </a:lnTo>
                  <a:close/>
                </a:path>
                <a:path w="12908280" h="9300845">
                  <a:moveTo>
                    <a:pt x="1444955" y="8907564"/>
                  </a:moveTo>
                  <a:lnTo>
                    <a:pt x="1442554" y="8895118"/>
                  </a:lnTo>
                  <a:lnTo>
                    <a:pt x="1435366" y="8884171"/>
                  </a:lnTo>
                  <a:lnTo>
                    <a:pt x="1424520" y="8876906"/>
                  </a:lnTo>
                  <a:lnTo>
                    <a:pt x="1412189" y="8874481"/>
                  </a:lnTo>
                  <a:lnTo>
                    <a:pt x="1399857" y="8876906"/>
                  </a:lnTo>
                  <a:lnTo>
                    <a:pt x="1389011" y="8884171"/>
                  </a:lnTo>
                  <a:lnTo>
                    <a:pt x="1234122" y="9040558"/>
                  </a:lnTo>
                  <a:lnTo>
                    <a:pt x="1079220" y="8884171"/>
                  </a:lnTo>
                  <a:lnTo>
                    <a:pt x="1068387" y="8876906"/>
                  </a:lnTo>
                  <a:lnTo>
                    <a:pt x="1056055" y="8874481"/>
                  </a:lnTo>
                  <a:lnTo>
                    <a:pt x="1043724" y="8876906"/>
                  </a:lnTo>
                  <a:lnTo>
                    <a:pt x="1032878" y="8884171"/>
                  </a:lnTo>
                  <a:lnTo>
                    <a:pt x="1025677" y="8895118"/>
                  </a:lnTo>
                  <a:lnTo>
                    <a:pt x="1023277" y="8907564"/>
                  </a:lnTo>
                  <a:lnTo>
                    <a:pt x="1025677" y="8920023"/>
                  </a:lnTo>
                  <a:lnTo>
                    <a:pt x="1032878" y="8930970"/>
                  </a:lnTo>
                  <a:lnTo>
                    <a:pt x="1187767" y="9087345"/>
                  </a:lnTo>
                  <a:lnTo>
                    <a:pt x="1032878" y="9243733"/>
                  </a:lnTo>
                  <a:lnTo>
                    <a:pt x="1025677" y="9254680"/>
                  </a:lnTo>
                  <a:lnTo>
                    <a:pt x="1023277" y="9267126"/>
                  </a:lnTo>
                  <a:lnTo>
                    <a:pt x="1025677" y="9279585"/>
                  </a:lnTo>
                  <a:lnTo>
                    <a:pt x="1032878" y="9290520"/>
                  </a:lnTo>
                  <a:lnTo>
                    <a:pt x="1039279" y="9296984"/>
                  </a:lnTo>
                  <a:lnTo>
                    <a:pt x="1047661" y="9300223"/>
                  </a:lnTo>
                  <a:lnTo>
                    <a:pt x="1064437" y="9300223"/>
                  </a:lnTo>
                  <a:lnTo>
                    <a:pt x="1072819" y="9296984"/>
                  </a:lnTo>
                  <a:lnTo>
                    <a:pt x="1234122" y="9134145"/>
                  </a:lnTo>
                  <a:lnTo>
                    <a:pt x="1395412" y="9296984"/>
                  </a:lnTo>
                  <a:lnTo>
                    <a:pt x="1403794" y="9300223"/>
                  </a:lnTo>
                  <a:lnTo>
                    <a:pt x="1420571" y="9300223"/>
                  </a:lnTo>
                  <a:lnTo>
                    <a:pt x="1428965" y="9296984"/>
                  </a:lnTo>
                  <a:lnTo>
                    <a:pt x="1435366" y="9290520"/>
                  </a:lnTo>
                  <a:lnTo>
                    <a:pt x="1442554" y="9279585"/>
                  </a:lnTo>
                  <a:lnTo>
                    <a:pt x="1444955" y="9267126"/>
                  </a:lnTo>
                  <a:lnTo>
                    <a:pt x="1442554" y="9254680"/>
                  </a:lnTo>
                  <a:lnTo>
                    <a:pt x="1435366" y="9243733"/>
                  </a:lnTo>
                  <a:lnTo>
                    <a:pt x="1280464" y="9087345"/>
                  </a:lnTo>
                  <a:lnTo>
                    <a:pt x="1435366" y="8930970"/>
                  </a:lnTo>
                  <a:lnTo>
                    <a:pt x="1442554" y="8920023"/>
                  </a:lnTo>
                  <a:lnTo>
                    <a:pt x="1444955" y="8907564"/>
                  </a:lnTo>
                  <a:close/>
                </a:path>
                <a:path w="12908280" h="9300845">
                  <a:moveTo>
                    <a:pt x="2393442" y="8907564"/>
                  </a:moveTo>
                  <a:lnTo>
                    <a:pt x="2391041" y="8895118"/>
                  </a:lnTo>
                  <a:lnTo>
                    <a:pt x="2383840" y="8884171"/>
                  </a:lnTo>
                  <a:lnTo>
                    <a:pt x="2373007" y="8876906"/>
                  </a:lnTo>
                  <a:lnTo>
                    <a:pt x="2360676" y="8874481"/>
                  </a:lnTo>
                  <a:lnTo>
                    <a:pt x="2348344" y="8876906"/>
                  </a:lnTo>
                  <a:lnTo>
                    <a:pt x="2337498" y="8884171"/>
                  </a:lnTo>
                  <a:lnTo>
                    <a:pt x="2182609" y="9040558"/>
                  </a:lnTo>
                  <a:lnTo>
                    <a:pt x="2027707" y="8884171"/>
                  </a:lnTo>
                  <a:lnTo>
                    <a:pt x="2016874" y="8876906"/>
                  </a:lnTo>
                  <a:lnTo>
                    <a:pt x="2004542" y="8874481"/>
                  </a:lnTo>
                  <a:lnTo>
                    <a:pt x="1992210" y="8876906"/>
                  </a:lnTo>
                  <a:lnTo>
                    <a:pt x="1981365" y="8884171"/>
                  </a:lnTo>
                  <a:lnTo>
                    <a:pt x="1974164" y="8895118"/>
                  </a:lnTo>
                  <a:lnTo>
                    <a:pt x="1971763" y="8907564"/>
                  </a:lnTo>
                  <a:lnTo>
                    <a:pt x="1974164" y="8920023"/>
                  </a:lnTo>
                  <a:lnTo>
                    <a:pt x="1981365" y="8930970"/>
                  </a:lnTo>
                  <a:lnTo>
                    <a:pt x="2136254" y="9087345"/>
                  </a:lnTo>
                  <a:lnTo>
                    <a:pt x="1981365" y="9243733"/>
                  </a:lnTo>
                  <a:lnTo>
                    <a:pt x="1974164" y="9254680"/>
                  </a:lnTo>
                  <a:lnTo>
                    <a:pt x="1971763" y="9267126"/>
                  </a:lnTo>
                  <a:lnTo>
                    <a:pt x="1974164" y="9279585"/>
                  </a:lnTo>
                  <a:lnTo>
                    <a:pt x="1981365" y="9290520"/>
                  </a:lnTo>
                  <a:lnTo>
                    <a:pt x="1987765" y="9296984"/>
                  </a:lnTo>
                  <a:lnTo>
                    <a:pt x="1996147" y="9300223"/>
                  </a:lnTo>
                  <a:lnTo>
                    <a:pt x="2012924" y="9300223"/>
                  </a:lnTo>
                  <a:lnTo>
                    <a:pt x="2021306" y="9296984"/>
                  </a:lnTo>
                  <a:lnTo>
                    <a:pt x="2182609" y="9134145"/>
                  </a:lnTo>
                  <a:lnTo>
                    <a:pt x="2343899" y="9296984"/>
                  </a:lnTo>
                  <a:lnTo>
                    <a:pt x="2352281" y="9300223"/>
                  </a:lnTo>
                  <a:lnTo>
                    <a:pt x="2369058" y="9300223"/>
                  </a:lnTo>
                  <a:lnTo>
                    <a:pt x="2377440" y="9296984"/>
                  </a:lnTo>
                  <a:lnTo>
                    <a:pt x="2383840" y="9290520"/>
                  </a:lnTo>
                  <a:lnTo>
                    <a:pt x="2391041" y="9279585"/>
                  </a:lnTo>
                  <a:lnTo>
                    <a:pt x="2393442" y="9267126"/>
                  </a:lnTo>
                  <a:lnTo>
                    <a:pt x="2391041" y="9254680"/>
                  </a:lnTo>
                  <a:lnTo>
                    <a:pt x="2383840" y="9243733"/>
                  </a:lnTo>
                  <a:lnTo>
                    <a:pt x="2228951" y="9087345"/>
                  </a:lnTo>
                  <a:lnTo>
                    <a:pt x="2383840" y="8930970"/>
                  </a:lnTo>
                  <a:lnTo>
                    <a:pt x="2391041" y="8920023"/>
                  </a:lnTo>
                  <a:lnTo>
                    <a:pt x="2393442" y="8907564"/>
                  </a:lnTo>
                  <a:close/>
                </a:path>
                <a:path w="12908280" h="9300845">
                  <a:moveTo>
                    <a:pt x="3416719" y="8907564"/>
                  </a:moveTo>
                  <a:lnTo>
                    <a:pt x="3414318" y="8895118"/>
                  </a:lnTo>
                  <a:lnTo>
                    <a:pt x="3407118" y="8884171"/>
                  </a:lnTo>
                  <a:lnTo>
                    <a:pt x="3396272" y="8876906"/>
                  </a:lnTo>
                  <a:lnTo>
                    <a:pt x="3383940" y="8874481"/>
                  </a:lnTo>
                  <a:lnTo>
                    <a:pt x="3371608" y="8876906"/>
                  </a:lnTo>
                  <a:lnTo>
                    <a:pt x="3360775" y="8884171"/>
                  </a:lnTo>
                  <a:lnTo>
                    <a:pt x="3205873" y="9040558"/>
                  </a:lnTo>
                  <a:lnTo>
                    <a:pt x="3050984" y="8884171"/>
                  </a:lnTo>
                  <a:lnTo>
                    <a:pt x="3040138" y="8876906"/>
                  </a:lnTo>
                  <a:lnTo>
                    <a:pt x="3027807" y="8874481"/>
                  </a:lnTo>
                  <a:lnTo>
                    <a:pt x="3015475" y="8876906"/>
                  </a:lnTo>
                  <a:lnTo>
                    <a:pt x="3004629" y="8884171"/>
                  </a:lnTo>
                  <a:lnTo>
                    <a:pt x="2997441" y="8895118"/>
                  </a:lnTo>
                  <a:lnTo>
                    <a:pt x="2995041" y="8907564"/>
                  </a:lnTo>
                  <a:lnTo>
                    <a:pt x="2997441" y="8920023"/>
                  </a:lnTo>
                  <a:lnTo>
                    <a:pt x="3004629" y="8930970"/>
                  </a:lnTo>
                  <a:lnTo>
                    <a:pt x="3159531" y="9087345"/>
                  </a:lnTo>
                  <a:lnTo>
                    <a:pt x="3004629" y="9243733"/>
                  </a:lnTo>
                  <a:lnTo>
                    <a:pt x="2997441" y="9254680"/>
                  </a:lnTo>
                  <a:lnTo>
                    <a:pt x="2995041" y="9267126"/>
                  </a:lnTo>
                  <a:lnTo>
                    <a:pt x="2997441" y="9279585"/>
                  </a:lnTo>
                  <a:lnTo>
                    <a:pt x="3004629" y="9290520"/>
                  </a:lnTo>
                  <a:lnTo>
                    <a:pt x="3011030" y="9296984"/>
                  </a:lnTo>
                  <a:lnTo>
                    <a:pt x="3019425" y="9300223"/>
                  </a:lnTo>
                  <a:lnTo>
                    <a:pt x="3036201" y="9300223"/>
                  </a:lnTo>
                  <a:lnTo>
                    <a:pt x="3044583" y="9296984"/>
                  </a:lnTo>
                  <a:lnTo>
                    <a:pt x="3205873" y="9134145"/>
                  </a:lnTo>
                  <a:lnTo>
                    <a:pt x="3367176" y="9296984"/>
                  </a:lnTo>
                  <a:lnTo>
                    <a:pt x="3375558" y="9300223"/>
                  </a:lnTo>
                  <a:lnTo>
                    <a:pt x="3392335" y="9300223"/>
                  </a:lnTo>
                  <a:lnTo>
                    <a:pt x="3400717" y="9296984"/>
                  </a:lnTo>
                  <a:lnTo>
                    <a:pt x="3407118" y="9290520"/>
                  </a:lnTo>
                  <a:lnTo>
                    <a:pt x="3414318" y="9279585"/>
                  </a:lnTo>
                  <a:lnTo>
                    <a:pt x="3416719" y="9267126"/>
                  </a:lnTo>
                  <a:lnTo>
                    <a:pt x="3414318" y="9254680"/>
                  </a:lnTo>
                  <a:lnTo>
                    <a:pt x="3407118" y="9243733"/>
                  </a:lnTo>
                  <a:lnTo>
                    <a:pt x="3252228" y="9087345"/>
                  </a:lnTo>
                  <a:lnTo>
                    <a:pt x="3407118" y="8930970"/>
                  </a:lnTo>
                  <a:lnTo>
                    <a:pt x="3414318" y="8920023"/>
                  </a:lnTo>
                  <a:lnTo>
                    <a:pt x="3416719" y="8907564"/>
                  </a:lnTo>
                  <a:close/>
                </a:path>
                <a:path w="12908280" h="9300845">
                  <a:moveTo>
                    <a:pt x="12908204" y="768184"/>
                  </a:moveTo>
                  <a:lnTo>
                    <a:pt x="12897295" y="757237"/>
                  </a:lnTo>
                  <a:lnTo>
                    <a:pt x="12895631" y="757237"/>
                  </a:lnTo>
                  <a:lnTo>
                    <a:pt x="12849009" y="763993"/>
                  </a:lnTo>
                  <a:lnTo>
                    <a:pt x="12810820" y="782281"/>
                  </a:lnTo>
                  <a:lnTo>
                    <a:pt x="12779070" y="809066"/>
                  </a:lnTo>
                  <a:lnTo>
                    <a:pt x="12751702" y="841375"/>
                  </a:lnTo>
                  <a:lnTo>
                    <a:pt x="12726696" y="876185"/>
                  </a:lnTo>
                  <a:lnTo>
                    <a:pt x="12697371" y="916571"/>
                  </a:lnTo>
                  <a:lnTo>
                    <a:pt x="12665291" y="951166"/>
                  </a:lnTo>
                  <a:lnTo>
                    <a:pt x="12626835" y="975321"/>
                  </a:lnTo>
                  <a:lnTo>
                    <a:pt x="12578359" y="984402"/>
                  </a:lnTo>
                  <a:lnTo>
                    <a:pt x="12529871" y="975321"/>
                  </a:lnTo>
                  <a:lnTo>
                    <a:pt x="12491390" y="951166"/>
                  </a:lnTo>
                  <a:lnTo>
                    <a:pt x="12459297" y="916571"/>
                  </a:lnTo>
                  <a:lnTo>
                    <a:pt x="12429960" y="876185"/>
                  </a:lnTo>
                  <a:lnTo>
                    <a:pt x="12404954" y="841375"/>
                  </a:lnTo>
                  <a:lnTo>
                    <a:pt x="12377585" y="809066"/>
                  </a:lnTo>
                  <a:lnTo>
                    <a:pt x="12346064" y="782472"/>
                  </a:lnTo>
                  <a:lnTo>
                    <a:pt x="12345822" y="782281"/>
                  </a:lnTo>
                  <a:lnTo>
                    <a:pt x="12307646" y="763993"/>
                  </a:lnTo>
                  <a:lnTo>
                    <a:pt x="12261025" y="757237"/>
                  </a:lnTo>
                  <a:lnTo>
                    <a:pt x="12214390" y="763993"/>
                  </a:lnTo>
                  <a:lnTo>
                    <a:pt x="12176214" y="782281"/>
                  </a:lnTo>
                  <a:lnTo>
                    <a:pt x="12144451" y="809066"/>
                  </a:lnTo>
                  <a:lnTo>
                    <a:pt x="12117083" y="841375"/>
                  </a:lnTo>
                  <a:lnTo>
                    <a:pt x="12092076" y="876185"/>
                  </a:lnTo>
                  <a:lnTo>
                    <a:pt x="12062778" y="916571"/>
                  </a:lnTo>
                  <a:lnTo>
                    <a:pt x="12030710" y="951166"/>
                  </a:lnTo>
                  <a:lnTo>
                    <a:pt x="11992229" y="975321"/>
                  </a:lnTo>
                  <a:lnTo>
                    <a:pt x="11943740" y="984402"/>
                  </a:lnTo>
                  <a:lnTo>
                    <a:pt x="11895252" y="975321"/>
                  </a:lnTo>
                  <a:lnTo>
                    <a:pt x="11856784" y="951166"/>
                  </a:lnTo>
                  <a:lnTo>
                    <a:pt x="11824703" y="916571"/>
                  </a:lnTo>
                  <a:lnTo>
                    <a:pt x="11795404" y="876185"/>
                  </a:lnTo>
                  <a:lnTo>
                    <a:pt x="11770398" y="841375"/>
                  </a:lnTo>
                  <a:lnTo>
                    <a:pt x="11743030" y="809066"/>
                  </a:lnTo>
                  <a:lnTo>
                    <a:pt x="11711508" y="782472"/>
                  </a:lnTo>
                  <a:lnTo>
                    <a:pt x="11711280" y="782281"/>
                  </a:lnTo>
                  <a:lnTo>
                    <a:pt x="11673091" y="763993"/>
                  </a:lnTo>
                  <a:lnTo>
                    <a:pt x="11626469" y="757237"/>
                  </a:lnTo>
                  <a:lnTo>
                    <a:pt x="11579847" y="763993"/>
                  </a:lnTo>
                  <a:lnTo>
                    <a:pt x="11541684" y="782281"/>
                  </a:lnTo>
                  <a:lnTo>
                    <a:pt x="11509947" y="809066"/>
                  </a:lnTo>
                  <a:lnTo>
                    <a:pt x="11482591" y="841375"/>
                  </a:lnTo>
                  <a:lnTo>
                    <a:pt x="11457584" y="876185"/>
                  </a:lnTo>
                  <a:lnTo>
                    <a:pt x="11428260" y="916571"/>
                  </a:lnTo>
                  <a:lnTo>
                    <a:pt x="11396180" y="951166"/>
                  </a:lnTo>
                  <a:lnTo>
                    <a:pt x="11357712" y="975321"/>
                  </a:lnTo>
                  <a:lnTo>
                    <a:pt x="11309198" y="984402"/>
                  </a:lnTo>
                  <a:lnTo>
                    <a:pt x="11260684" y="975321"/>
                  </a:lnTo>
                  <a:lnTo>
                    <a:pt x="11222228" y="951166"/>
                  </a:lnTo>
                  <a:lnTo>
                    <a:pt x="11190173" y="916571"/>
                  </a:lnTo>
                  <a:lnTo>
                    <a:pt x="11160862" y="876185"/>
                  </a:lnTo>
                  <a:lnTo>
                    <a:pt x="11135855" y="841375"/>
                  </a:lnTo>
                  <a:lnTo>
                    <a:pt x="11108487" y="809066"/>
                  </a:lnTo>
                  <a:lnTo>
                    <a:pt x="11076978" y="782472"/>
                  </a:lnTo>
                  <a:lnTo>
                    <a:pt x="11076737" y="782281"/>
                  </a:lnTo>
                  <a:lnTo>
                    <a:pt x="11038573" y="763993"/>
                  </a:lnTo>
                  <a:lnTo>
                    <a:pt x="10991977" y="757237"/>
                  </a:lnTo>
                  <a:lnTo>
                    <a:pt x="10945368" y="763993"/>
                  </a:lnTo>
                  <a:lnTo>
                    <a:pt x="10907192" y="782281"/>
                  </a:lnTo>
                  <a:lnTo>
                    <a:pt x="10875429" y="809066"/>
                  </a:lnTo>
                  <a:lnTo>
                    <a:pt x="10848048" y="841375"/>
                  </a:lnTo>
                  <a:lnTo>
                    <a:pt x="10823042" y="876185"/>
                  </a:lnTo>
                  <a:lnTo>
                    <a:pt x="10793705" y="916571"/>
                  </a:lnTo>
                  <a:lnTo>
                    <a:pt x="10761637" y="951166"/>
                  </a:lnTo>
                  <a:lnTo>
                    <a:pt x="10723182" y="975321"/>
                  </a:lnTo>
                  <a:lnTo>
                    <a:pt x="10674706" y="984402"/>
                  </a:lnTo>
                  <a:lnTo>
                    <a:pt x="10626217" y="975321"/>
                  </a:lnTo>
                  <a:lnTo>
                    <a:pt x="10587736" y="951166"/>
                  </a:lnTo>
                  <a:lnTo>
                    <a:pt x="10555669" y="916571"/>
                  </a:lnTo>
                  <a:lnTo>
                    <a:pt x="10526370" y="876185"/>
                  </a:lnTo>
                  <a:lnTo>
                    <a:pt x="10501351" y="841375"/>
                  </a:lnTo>
                  <a:lnTo>
                    <a:pt x="10473969" y="809066"/>
                  </a:lnTo>
                  <a:lnTo>
                    <a:pt x="10442207" y="782281"/>
                  </a:lnTo>
                  <a:lnTo>
                    <a:pt x="10404030" y="763993"/>
                  </a:lnTo>
                  <a:lnTo>
                    <a:pt x="10357421" y="757237"/>
                  </a:lnTo>
                  <a:lnTo>
                    <a:pt x="10355758" y="757237"/>
                  </a:lnTo>
                  <a:lnTo>
                    <a:pt x="10344861" y="768184"/>
                  </a:lnTo>
                  <a:lnTo>
                    <a:pt x="10344861" y="771525"/>
                  </a:lnTo>
                  <a:lnTo>
                    <a:pt x="10357421" y="782472"/>
                  </a:lnTo>
                  <a:lnTo>
                    <a:pt x="10405834" y="791552"/>
                  </a:lnTo>
                  <a:lnTo>
                    <a:pt x="10444315" y="815721"/>
                  </a:lnTo>
                  <a:lnTo>
                    <a:pt x="10476433" y="850303"/>
                  </a:lnTo>
                  <a:lnTo>
                    <a:pt x="10505757" y="890701"/>
                  </a:lnTo>
                  <a:lnTo>
                    <a:pt x="10530764" y="925525"/>
                  </a:lnTo>
                  <a:lnTo>
                    <a:pt x="10558132" y="957834"/>
                  </a:lnTo>
                  <a:lnTo>
                    <a:pt x="10589895" y="984618"/>
                  </a:lnTo>
                  <a:lnTo>
                    <a:pt x="10628071" y="1002893"/>
                  </a:lnTo>
                  <a:lnTo>
                    <a:pt x="10674706" y="1009650"/>
                  </a:lnTo>
                  <a:lnTo>
                    <a:pt x="10721327" y="1002893"/>
                  </a:lnTo>
                  <a:lnTo>
                    <a:pt x="10759491" y="984618"/>
                  </a:lnTo>
                  <a:lnTo>
                    <a:pt x="10759745" y="984402"/>
                  </a:lnTo>
                  <a:lnTo>
                    <a:pt x="10791228" y="957834"/>
                  </a:lnTo>
                  <a:lnTo>
                    <a:pt x="10818584" y="925525"/>
                  </a:lnTo>
                  <a:lnTo>
                    <a:pt x="10843578" y="890701"/>
                  </a:lnTo>
                  <a:lnTo>
                    <a:pt x="10872915" y="850303"/>
                  </a:lnTo>
                  <a:lnTo>
                    <a:pt x="10904982" y="815721"/>
                  </a:lnTo>
                  <a:lnTo>
                    <a:pt x="10943463" y="791552"/>
                  </a:lnTo>
                  <a:lnTo>
                    <a:pt x="10991977" y="782472"/>
                  </a:lnTo>
                  <a:lnTo>
                    <a:pt x="11040491" y="791552"/>
                  </a:lnTo>
                  <a:lnTo>
                    <a:pt x="11078934" y="815721"/>
                  </a:lnTo>
                  <a:lnTo>
                    <a:pt x="11110989" y="850303"/>
                  </a:lnTo>
                  <a:lnTo>
                    <a:pt x="11140313" y="890701"/>
                  </a:lnTo>
                  <a:lnTo>
                    <a:pt x="11165319" y="925525"/>
                  </a:lnTo>
                  <a:lnTo>
                    <a:pt x="11192688" y="957834"/>
                  </a:lnTo>
                  <a:lnTo>
                    <a:pt x="11224438" y="984618"/>
                  </a:lnTo>
                  <a:lnTo>
                    <a:pt x="11262589" y="1002893"/>
                  </a:lnTo>
                  <a:lnTo>
                    <a:pt x="11309198" y="1009650"/>
                  </a:lnTo>
                  <a:lnTo>
                    <a:pt x="11355794" y="1002893"/>
                  </a:lnTo>
                  <a:lnTo>
                    <a:pt x="11393970" y="984618"/>
                  </a:lnTo>
                  <a:lnTo>
                    <a:pt x="11425746" y="957834"/>
                  </a:lnTo>
                  <a:lnTo>
                    <a:pt x="11453114" y="925525"/>
                  </a:lnTo>
                  <a:lnTo>
                    <a:pt x="11478133" y="890701"/>
                  </a:lnTo>
                  <a:lnTo>
                    <a:pt x="11507432" y="850303"/>
                  </a:lnTo>
                  <a:lnTo>
                    <a:pt x="11539512" y="815721"/>
                  </a:lnTo>
                  <a:lnTo>
                    <a:pt x="11577980" y="791552"/>
                  </a:lnTo>
                  <a:lnTo>
                    <a:pt x="11626469" y="782472"/>
                  </a:lnTo>
                  <a:lnTo>
                    <a:pt x="11674958" y="791552"/>
                  </a:lnTo>
                  <a:lnTo>
                    <a:pt x="11713426" y="815721"/>
                  </a:lnTo>
                  <a:lnTo>
                    <a:pt x="11745506" y="850303"/>
                  </a:lnTo>
                  <a:lnTo>
                    <a:pt x="11774805" y="890701"/>
                  </a:lnTo>
                  <a:lnTo>
                    <a:pt x="11799811" y="925525"/>
                  </a:lnTo>
                  <a:lnTo>
                    <a:pt x="11827193" y="957834"/>
                  </a:lnTo>
                  <a:lnTo>
                    <a:pt x="11858968" y="984618"/>
                  </a:lnTo>
                  <a:lnTo>
                    <a:pt x="11897144" y="1002893"/>
                  </a:lnTo>
                  <a:lnTo>
                    <a:pt x="11943740" y="1009650"/>
                  </a:lnTo>
                  <a:lnTo>
                    <a:pt x="11990349" y="1002893"/>
                  </a:lnTo>
                  <a:lnTo>
                    <a:pt x="12028526" y="984618"/>
                  </a:lnTo>
                  <a:lnTo>
                    <a:pt x="12028780" y="984402"/>
                  </a:lnTo>
                  <a:lnTo>
                    <a:pt x="12060288" y="957834"/>
                  </a:lnTo>
                  <a:lnTo>
                    <a:pt x="12087670" y="925525"/>
                  </a:lnTo>
                  <a:lnTo>
                    <a:pt x="12112689" y="890701"/>
                  </a:lnTo>
                  <a:lnTo>
                    <a:pt x="12141987" y="850303"/>
                  </a:lnTo>
                  <a:lnTo>
                    <a:pt x="12174055" y="815721"/>
                  </a:lnTo>
                  <a:lnTo>
                    <a:pt x="12212536" y="791552"/>
                  </a:lnTo>
                  <a:lnTo>
                    <a:pt x="12261025" y="782472"/>
                  </a:lnTo>
                  <a:lnTo>
                    <a:pt x="12309513" y="791552"/>
                  </a:lnTo>
                  <a:lnTo>
                    <a:pt x="12347981" y="815721"/>
                  </a:lnTo>
                  <a:lnTo>
                    <a:pt x="12380049" y="850303"/>
                  </a:lnTo>
                  <a:lnTo>
                    <a:pt x="12409348" y="890701"/>
                  </a:lnTo>
                  <a:lnTo>
                    <a:pt x="12434392" y="925525"/>
                  </a:lnTo>
                  <a:lnTo>
                    <a:pt x="12461773" y="957834"/>
                  </a:lnTo>
                  <a:lnTo>
                    <a:pt x="12493549" y="984618"/>
                  </a:lnTo>
                  <a:lnTo>
                    <a:pt x="12531725" y="1002893"/>
                  </a:lnTo>
                  <a:lnTo>
                    <a:pt x="12578359" y="1009650"/>
                  </a:lnTo>
                  <a:lnTo>
                    <a:pt x="12624981" y="1002893"/>
                  </a:lnTo>
                  <a:lnTo>
                    <a:pt x="12663145" y="984618"/>
                  </a:lnTo>
                  <a:lnTo>
                    <a:pt x="12663399" y="984402"/>
                  </a:lnTo>
                  <a:lnTo>
                    <a:pt x="12694882" y="957834"/>
                  </a:lnTo>
                  <a:lnTo>
                    <a:pt x="12722238" y="925525"/>
                  </a:lnTo>
                  <a:lnTo>
                    <a:pt x="12747231" y="890701"/>
                  </a:lnTo>
                  <a:lnTo>
                    <a:pt x="12776568" y="850303"/>
                  </a:lnTo>
                  <a:lnTo>
                    <a:pt x="12808649" y="815721"/>
                  </a:lnTo>
                  <a:lnTo>
                    <a:pt x="12847117" y="791552"/>
                  </a:lnTo>
                  <a:lnTo>
                    <a:pt x="12895631" y="782472"/>
                  </a:lnTo>
                  <a:lnTo>
                    <a:pt x="12897295" y="782472"/>
                  </a:lnTo>
                  <a:lnTo>
                    <a:pt x="12898908" y="782154"/>
                  </a:lnTo>
                  <a:lnTo>
                    <a:pt x="12908204" y="771525"/>
                  </a:lnTo>
                  <a:lnTo>
                    <a:pt x="12908204" y="768184"/>
                  </a:lnTo>
                  <a:close/>
                </a:path>
                <a:path w="12908280" h="9300845">
                  <a:moveTo>
                    <a:pt x="12908204" y="389559"/>
                  </a:moveTo>
                  <a:lnTo>
                    <a:pt x="12897307" y="378612"/>
                  </a:lnTo>
                  <a:lnTo>
                    <a:pt x="12895631" y="378612"/>
                  </a:lnTo>
                  <a:lnTo>
                    <a:pt x="12849009" y="385368"/>
                  </a:lnTo>
                  <a:lnTo>
                    <a:pt x="12810820" y="403644"/>
                  </a:lnTo>
                  <a:lnTo>
                    <a:pt x="12779070" y="430428"/>
                  </a:lnTo>
                  <a:lnTo>
                    <a:pt x="12751702" y="462737"/>
                  </a:lnTo>
                  <a:lnTo>
                    <a:pt x="12726696" y="497560"/>
                  </a:lnTo>
                  <a:lnTo>
                    <a:pt x="12697346" y="538060"/>
                  </a:lnTo>
                  <a:lnTo>
                    <a:pt x="12665228" y="572643"/>
                  </a:lnTo>
                  <a:lnTo>
                    <a:pt x="12626734" y="596747"/>
                  </a:lnTo>
                  <a:lnTo>
                    <a:pt x="12578359" y="605790"/>
                  </a:lnTo>
                  <a:lnTo>
                    <a:pt x="12529947" y="596709"/>
                  </a:lnTo>
                  <a:lnTo>
                    <a:pt x="12491466" y="572554"/>
                  </a:lnTo>
                  <a:lnTo>
                    <a:pt x="12459322" y="537959"/>
                  </a:lnTo>
                  <a:lnTo>
                    <a:pt x="12429960" y="497560"/>
                  </a:lnTo>
                  <a:lnTo>
                    <a:pt x="12405043" y="462953"/>
                  </a:lnTo>
                  <a:lnTo>
                    <a:pt x="12377636" y="430593"/>
                  </a:lnTo>
                  <a:lnTo>
                    <a:pt x="12346013" y="403860"/>
                  </a:lnTo>
                  <a:lnTo>
                    <a:pt x="12345861" y="403733"/>
                  </a:lnTo>
                  <a:lnTo>
                    <a:pt x="12307684" y="385394"/>
                  </a:lnTo>
                  <a:lnTo>
                    <a:pt x="12261088" y="378612"/>
                  </a:lnTo>
                  <a:lnTo>
                    <a:pt x="12214479" y="385394"/>
                  </a:lnTo>
                  <a:lnTo>
                    <a:pt x="12176316" y="403707"/>
                  </a:lnTo>
                  <a:lnTo>
                    <a:pt x="12144489" y="430593"/>
                  </a:lnTo>
                  <a:lnTo>
                    <a:pt x="12117095" y="462953"/>
                  </a:lnTo>
                  <a:lnTo>
                    <a:pt x="12092076" y="497814"/>
                  </a:lnTo>
                  <a:lnTo>
                    <a:pt x="12062778" y="538213"/>
                  </a:lnTo>
                  <a:lnTo>
                    <a:pt x="12030710" y="572795"/>
                  </a:lnTo>
                  <a:lnTo>
                    <a:pt x="11992229" y="596950"/>
                  </a:lnTo>
                  <a:lnTo>
                    <a:pt x="11943740" y="606044"/>
                  </a:lnTo>
                  <a:lnTo>
                    <a:pt x="11895252" y="596950"/>
                  </a:lnTo>
                  <a:lnTo>
                    <a:pt x="11856784" y="572795"/>
                  </a:lnTo>
                  <a:lnTo>
                    <a:pt x="11824703" y="538213"/>
                  </a:lnTo>
                  <a:lnTo>
                    <a:pt x="11795404" y="497814"/>
                  </a:lnTo>
                  <a:lnTo>
                    <a:pt x="11770398" y="462953"/>
                  </a:lnTo>
                  <a:lnTo>
                    <a:pt x="11743042" y="430593"/>
                  </a:lnTo>
                  <a:lnTo>
                    <a:pt x="11711445" y="403860"/>
                  </a:lnTo>
                  <a:lnTo>
                    <a:pt x="11711292" y="403733"/>
                  </a:lnTo>
                  <a:lnTo>
                    <a:pt x="11673129" y="385394"/>
                  </a:lnTo>
                  <a:lnTo>
                    <a:pt x="11626533" y="378612"/>
                  </a:lnTo>
                  <a:lnTo>
                    <a:pt x="11579936" y="385368"/>
                  </a:lnTo>
                  <a:lnTo>
                    <a:pt x="11541773" y="403644"/>
                  </a:lnTo>
                  <a:lnTo>
                    <a:pt x="11510023" y="430428"/>
                  </a:lnTo>
                  <a:lnTo>
                    <a:pt x="11482654" y="462737"/>
                  </a:lnTo>
                  <a:lnTo>
                    <a:pt x="11457648" y="497560"/>
                  </a:lnTo>
                  <a:lnTo>
                    <a:pt x="11428324" y="537959"/>
                  </a:lnTo>
                  <a:lnTo>
                    <a:pt x="11396243" y="572554"/>
                  </a:lnTo>
                  <a:lnTo>
                    <a:pt x="11357775" y="596709"/>
                  </a:lnTo>
                  <a:lnTo>
                    <a:pt x="11309248" y="605790"/>
                  </a:lnTo>
                  <a:lnTo>
                    <a:pt x="11260747" y="596709"/>
                  </a:lnTo>
                  <a:lnTo>
                    <a:pt x="11222292" y="572554"/>
                  </a:lnTo>
                  <a:lnTo>
                    <a:pt x="11190237" y="537959"/>
                  </a:lnTo>
                  <a:lnTo>
                    <a:pt x="11142332" y="471766"/>
                  </a:lnTo>
                  <a:lnTo>
                    <a:pt x="11135982" y="462953"/>
                  </a:lnTo>
                  <a:lnTo>
                    <a:pt x="11108550" y="430593"/>
                  </a:lnTo>
                  <a:lnTo>
                    <a:pt x="11076915" y="403860"/>
                  </a:lnTo>
                  <a:lnTo>
                    <a:pt x="11076762" y="403733"/>
                  </a:lnTo>
                  <a:lnTo>
                    <a:pt x="11038586" y="385394"/>
                  </a:lnTo>
                  <a:lnTo>
                    <a:pt x="10991977" y="378612"/>
                  </a:lnTo>
                  <a:lnTo>
                    <a:pt x="10945381" y="385394"/>
                  </a:lnTo>
                  <a:lnTo>
                    <a:pt x="10907230" y="403707"/>
                  </a:lnTo>
                  <a:lnTo>
                    <a:pt x="10875429" y="430593"/>
                  </a:lnTo>
                  <a:lnTo>
                    <a:pt x="10848048" y="462953"/>
                  </a:lnTo>
                  <a:lnTo>
                    <a:pt x="10823042" y="497814"/>
                  </a:lnTo>
                  <a:lnTo>
                    <a:pt x="10793641" y="538213"/>
                  </a:lnTo>
                  <a:lnTo>
                    <a:pt x="10761574" y="572668"/>
                  </a:lnTo>
                  <a:lnTo>
                    <a:pt x="10723105" y="596747"/>
                  </a:lnTo>
                  <a:lnTo>
                    <a:pt x="10674706" y="605790"/>
                  </a:lnTo>
                  <a:lnTo>
                    <a:pt x="10626293" y="596747"/>
                  </a:lnTo>
                  <a:lnTo>
                    <a:pt x="10587812" y="572668"/>
                  </a:lnTo>
                  <a:lnTo>
                    <a:pt x="10555732" y="538213"/>
                  </a:lnTo>
                  <a:lnTo>
                    <a:pt x="10526370" y="497814"/>
                  </a:lnTo>
                  <a:lnTo>
                    <a:pt x="10501351" y="462953"/>
                  </a:lnTo>
                  <a:lnTo>
                    <a:pt x="10473969" y="430593"/>
                  </a:lnTo>
                  <a:lnTo>
                    <a:pt x="10442207" y="403733"/>
                  </a:lnTo>
                  <a:lnTo>
                    <a:pt x="10404030" y="385394"/>
                  </a:lnTo>
                  <a:lnTo>
                    <a:pt x="10357421" y="378612"/>
                  </a:lnTo>
                  <a:lnTo>
                    <a:pt x="10355758" y="378612"/>
                  </a:lnTo>
                  <a:lnTo>
                    <a:pt x="10344861" y="389559"/>
                  </a:lnTo>
                  <a:lnTo>
                    <a:pt x="10344861" y="392912"/>
                  </a:lnTo>
                  <a:lnTo>
                    <a:pt x="10357421" y="403860"/>
                  </a:lnTo>
                  <a:lnTo>
                    <a:pt x="10405834" y="412940"/>
                  </a:lnTo>
                  <a:lnTo>
                    <a:pt x="10444315" y="437083"/>
                  </a:lnTo>
                  <a:lnTo>
                    <a:pt x="10476433" y="471665"/>
                  </a:lnTo>
                  <a:lnTo>
                    <a:pt x="10505757" y="512013"/>
                  </a:lnTo>
                  <a:lnTo>
                    <a:pt x="10530700" y="546862"/>
                  </a:lnTo>
                  <a:lnTo>
                    <a:pt x="10558132" y="579285"/>
                  </a:lnTo>
                  <a:lnTo>
                    <a:pt x="10589895" y="606056"/>
                  </a:lnTo>
                  <a:lnTo>
                    <a:pt x="10628071" y="624293"/>
                  </a:lnTo>
                  <a:lnTo>
                    <a:pt x="10674706" y="631024"/>
                  </a:lnTo>
                  <a:lnTo>
                    <a:pt x="10721327" y="624268"/>
                  </a:lnTo>
                  <a:lnTo>
                    <a:pt x="10759491" y="605980"/>
                  </a:lnTo>
                  <a:lnTo>
                    <a:pt x="10791228" y="579183"/>
                  </a:lnTo>
                  <a:lnTo>
                    <a:pt x="10818495" y="546950"/>
                  </a:lnTo>
                  <a:lnTo>
                    <a:pt x="10843578" y="512013"/>
                  </a:lnTo>
                  <a:lnTo>
                    <a:pt x="10872940" y="471766"/>
                  </a:lnTo>
                  <a:lnTo>
                    <a:pt x="10905058" y="437184"/>
                  </a:lnTo>
                  <a:lnTo>
                    <a:pt x="10943539" y="412978"/>
                  </a:lnTo>
                  <a:lnTo>
                    <a:pt x="10991977" y="403860"/>
                  </a:lnTo>
                  <a:lnTo>
                    <a:pt x="11040402" y="412940"/>
                  </a:lnTo>
                  <a:lnTo>
                    <a:pt x="11078870" y="437083"/>
                  </a:lnTo>
                  <a:lnTo>
                    <a:pt x="11110963" y="471665"/>
                  </a:lnTo>
                  <a:lnTo>
                    <a:pt x="11140313" y="512013"/>
                  </a:lnTo>
                  <a:lnTo>
                    <a:pt x="11165319" y="546862"/>
                  </a:lnTo>
                  <a:lnTo>
                    <a:pt x="11192688" y="579183"/>
                  </a:lnTo>
                  <a:lnTo>
                    <a:pt x="11224438" y="605980"/>
                  </a:lnTo>
                  <a:lnTo>
                    <a:pt x="11262589" y="624268"/>
                  </a:lnTo>
                  <a:lnTo>
                    <a:pt x="11309198" y="631024"/>
                  </a:lnTo>
                  <a:lnTo>
                    <a:pt x="11355794" y="624268"/>
                  </a:lnTo>
                  <a:lnTo>
                    <a:pt x="11393970" y="605980"/>
                  </a:lnTo>
                  <a:lnTo>
                    <a:pt x="11425746" y="579183"/>
                  </a:lnTo>
                  <a:lnTo>
                    <a:pt x="11453038" y="546950"/>
                  </a:lnTo>
                  <a:lnTo>
                    <a:pt x="11478133" y="512013"/>
                  </a:lnTo>
                  <a:lnTo>
                    <a:pt x="11507457" y="471766"/>
                  </a:lnTo>
                  <a:lnTo>
                    <a:pt x="11539588" y="437184"/>
                  </a:lnTo>
                  <a:lnTo>
                    <a:pt x="11578082" y="412978"/>
                  </a:lnTo>
                  <a:lnTo>
                    <a:pt x="11626533" y="403860"/>
                  </a:lnTo>
                  <a:lnTo>
                    <a:pt x="11674970" y="412940"/>
                  </a:lnTo>
                  <a:lnTo>
                    <a:pt x="11713439" y="437083"/>
                  </a:lnTo>
                  <a:lnTo>
                    <a:pt x="11745544" y="471665"/>
                  </a:lnTo>
                  <a:lnTo>
                    <a:pt x="11774869" y="512013"/>
                  </a:lnTo>
                  <a:lnTo>
                    <a:pt x="11799875" y="546862"/>
                  </a:lnTo>
                  <a:lnTo>
                    <a:pt x="11827256" y="579183"/>
                  </a:lnTo>
                  <a:lnTo>
                    <a:pt x="11859031" y="605980"/>
                  </a:lnTo>
                  <a:lnTo>
                    <a:pt x="11897208" y="624268"/>
                  </a:lnTo>
                  <a:lnTo>
                    <a:pt x="11943804" y="631024"/>
                  </a:lnTo>
                  <a:lnTo>
                    <a:pt x="11990413" y="624268"/>
                  </a:lnTo>
                  <a:lnTo>
                    <a:pt x="12028475" y="606044"/>
                  </a:lnTo>
                  <a:lnTo>
                    <a:pt x="12060352" y="579183"/>
                  </a:lnTo>
                  <a:lnTo>
                    <a:pt x="12087657" y="546950"/>
                  </a:lnTo>
                  <a:lnTo>
                    <a:pt x="12112752" y="512013"/>
                  </a:lnTo>
                  <a:lnTo>
                    <a:pt x="12142038" y="471766"/>
                  </a:lnTo>
                  <a:lnTo>
                    <a:pt x="12174144" y="437184"/>
                  </a:lnTo>
                  <a:lnTo>
                    <a:pt x="12212638" y="412978"/>
                  </a:lnTo>
                  <a:lnTo>
                    <a:pt x="12261088" y="403860"/>
                  </a:lnTo>
                  <a:lnTo>
                    <a:pt x="12309513" y="412940"/>
                  </a:lnTo>
                  <a:lnTo>
                    <a:pt x="12347994" y="437083"/>
                  </a:lnTo>
                  <a:lnTo>
                    <a:pt x="12380100" y="471665"/>
                  </a:lnTo>
                  <a:lnTo>
                    <a:pt x="12409411" y="512013"/>
                  </a:lnTo>
                  <a:lnTo>
                    <a:pt x="12434456" y="546862"/>
                  </a:lnTo>
                  <a:lnTo>
                    <a:pt x="12461837" y="579183"/>
                  </a:lnTo>
                  <a:lnTo>
                    <a:pt x="12493612" y="605980"/>
                  </a:lnTo>
                  <a:lnTo>
                    <a:pt x="12531789" y="624268"/>
                  </a:lnTo>
                  <a:lnTo>
                    <a:pt x="12578423" y="631024"/>
                  </a:lnTo>
                  <a:lnTo>
                    <a:pt x="12625045" y="624268"/>
                  </a:lnTo>
                  <a:lnTo>
                    <a:pt x="12663208" y="605980"/>
                  </a:lnTo>
                  <a:lnTo>
                    <a:pt x="12694946" y="579183"/>
                  </a:lnTo>
                  <a:lnTo>
                    <a:pt x="12722212" y="546950"/>
                  </a:lnTo>
                  <a:lnTo>
                    <a:pt x="12747295" y="512013"/>
                  </a:lnTo>
                  <a:lnTo>
                    <a:pt x="12776619" y="471766"/>
                  </a:lnTo>
                  <a:lnTo>
                    <a:pt x="12808725" y="437184"/>
                  </a:lnTo>
                  <a:lnTo>
                    <a:pt x="12847193" y="412978"/>
                  </a:lnTo>
                  <a:lnTo>
                    <a:pt x="12895631" y="403860"/>
                  </a:lnTo>
                  <a:lnTo>
                    <a:pt x="12897307" y="403860"/>
                  </a:lnTo>
                  <a:lnTo>
                    <a:pt x="12898908" y="403542"/>
                  </a:lnTo>
                  <a:lnTo>
                    <a:pt x="12908204" y="392912"/>
                  </a:lnTo>
                  <a:lnTo>
                    <a:pt x="12908204" y="389559"/>
                  </a:lnTo>
                  <a:close/>
                </a:path>
                <a:path w="12908280" h="9300845">
                  <a:moveTo>
                    <a:pt x="12908204" y="10947"/>
                  </a:moveTo>
                  <a:lnTo>
                    <a:pt x="12897307" y="0"/>
                  </a:lnTo>
                  <a:lnTo>
                    <a:pt x="12895631" y="0"/>
                  </a:lnTo>
                  <a:lnTo>
                    <a:pt x="12849009" y="6756"/>
                  </a:lnTo>
                  <a:lnTo>
                    <a:pt x="12810833" y="25019"/>
                  </a:lnTo>
                  <a:lnTo>
                    <a:pt x="12779083" y="51803"/>
                  </a:lnTo>
                  <a:lnTo>
                    <a:pt x="12751727" y="84112"/>
                  </a:lnTo>
                  <a:lnTo>
                    <a:pt x="12726759" y="118948"/>
                  </a:lnTo>
                  <a:lnTo>
                    <a:pt x="12697435" y="159334"/>
                  </a:lnTo>
                  <a:lnTo>
                    <a:pt x="12665380" y="193929"/>
                  </a:lnTo>
                  <a:lnTo>
                    <a:pt x="12626924" y="218084"/>
                  </a:lnTo>
                  <a:lnTo>
                    <a:pt x="12578423" y="227164"/>
                  </a:lnTo>
                  <a:lnTo>
                    <a:pt x="12529909" y="218084"/>
                  </a:lnTo>
                  <a:lnTo>
                    <a:pt x="12491428" y="193929"/>
                  </a:lnTo>
                  <a:lnTo>
                    <a:pt x="12459348" y="159334"/>
                  </a:lnTo>
                  <a:lnTo>
                    <a:pt x="12430023" y="118948"/>
                  </a:lnTo>
                  <a:lnTo>
                    <a:pt x="12405030" y="84112"/>
                  </a:lnTo>
                  <a:lnTo>
                    <a:pt x="12377674" y="51803"/>
                  </a:lnTo>
                  <a:lnTo>
                    <a:pt x="12346178" y="25234"/>
                  </a:lnTo>
                  <a:lnTo>
                    <a:pt x="12345924" y="25019"/>
                  </a:lnTo>
                  <a:lnTo>
                    <a:pt x="12307735" y="6756"/>
                  </a:lnTo>
                  <a:lnTo>
                    <a:pt x="12261088" y="0"/>
                  </a:lnTo>
                  <a:lnTo>
                    <a:pt x="12214428" y="6756"/>
                  </a:lnTo>
                  <a:lnTo>
                    <a:pt x="12176227" y="25019"/>
                  </a:lnTo>
                  <a:lnTo>
                    <a:pt x="12144477" y="51803"/>
                  </a:lnTo>
                  <a:lnTo>
                    <a:pt x="12117121" y="84112"/>
                  </a:lnTo>
                  <a:lnTo>
                    <a:pt x="12092140" y="118948"/>
                  </a:lnTo>
                  <a:lnTo>
                    <a:pt x="12062841" y="159334"/>
                  </a:lnTo>
                  <a:lnTo>
                    <a:pt x="12030761" y="193929"/>
                  </a:lnTo>
                  <a:lnTo>
                    <a:pt x="11992293" y="218084"/>
                  </a:lnTo>
                  <a:lnTo>
                    <a:pt x="11943804" y="227164"/>
                  </a:lnTo>
                  <a:lnTo>
                    <a:pt x="11895315" y="218084"/>
                  </a:lnTo>
                  <a:lnTo>
                    <a:pt x="11856847" y="193929"/>
                  </a:lnTo>
                  <a:lnTo>
                    <a:pt x="11824767" y="159334"/>
                  </a:lnTo>
                  <a:lnTo>
                    <a:pt x="11795468" y="118948"/>
                  </a:lnTo>
                  <a:lnTo>
                    <a:pt x="11770462" y="84112"/>
                  </a:lnTo>
                  <a:lnTo>
                    <a:pt x="11743093" y="51803"/>
                  </a:lnTo>
                  <a:lnTo>
                    <a:pt x="11711597" y="25234"/>
                  </a:lnTo>
                  <a:lnTo>
                    <a:pt x="11711343" y="25019"/>
                  </a:lnTo>
                  <a:lnTo>
                    <a:pt x="11673154" y="6756"/>
                  </a:lnTo>
                  <a:lnTo>
                    <a:pt x="11626533" y="0"/>
                  </a:lnTo>
                  <a:lnTo>
                    <a:pt x="11579898" y="6756"/>
                  </a:lnTo>
                  <a:lnTo>
                    <a:pt x="11541722" y="25019"/>
                  </a:lnTo>
                  <a:lnTo>
                    <a:pt x="11509959" y="51803"/>
                  </a:lnTo>
                  <a:lnTo>
                    <a:pt x="11482591" y="84112"/>
                  </a:lnTo>
                  <a:lnTo>
                    <a:pt x="11457584" y="118948"/>
                  </a:lnTo>
                  <a:lnTo>
                    <a:pt x="11428247" y="159334"/>
                  </a:lnTo>
                  <a:lnTo>
                    <a:pt x="11396155" y="193929"/>
                  </a:lnTo>
                  <a:lnTo>
                    <a:pt x="11357686" y="218084"/>
                  </a:lnTo>
                  <a:lnTo>
                    <a:pt x="11309198" y="227164"/>
                  </a:lnTo>
                  <a:lnTo>
                    <a:pt x="11260709" y="218084"/>
                  </a:lnTo>
                  <a:lnTo>
                    <a:pt x="11222253" y="193929"/>
                  </a:lnTo>
                  <a:lnTo>
                    <a:pt x="11190186" y="159334"/>
                  </a:lnTo>
                  <a:lnTo>
                    <a:pt x="11160862" y="118948"/>
                  </a:lnTo>
                  <a:lnTo>
                    <a:pt x="11135855" y="84112"/>
                  </a:lnTo>
                  <a:lnTo>
                    <a:pt x="11108500" y="51803"/>
                  </a:lnTo>
                  <a:lnTo>
                    <a:pt x="11077029" y="25234"/>
                  </a:lnTo>
                  <a:lnTo>
                    <a:pt x="11076762" y="25019"/>
                  </a:lnTo>
                  <a:lnTo>
                    <a:pt x="11038599" y="6756"/>
                  </a:lnTo>
                  <a:lnTo>
                    <a:pt x="10991977" y="0"/>
                  </a:lnTo>
                  <a:lnTo>
                    <a:pt x="10945355" y="6756"/>
                  </a:lnTo>
                  <a:lnTo>
                    <a:pt x="10907166" y="25019"/>
                  </a:lnTo>
                  <a:lnTo>
                    <a:pt x="10875416" y="51803"/>
                  </a:lnTo>
                  <a:lnTo>
                    <a:pt x="10848048" y="84112"/>
                  </a:lnTo>
                  <a:lnTo>
                    <a:pt x="10823042" y="118948"/>
                  </a:lnTo>
                  <a:lnTo>
                    <a:pt x="10793692" y="159334"/>
                  </a:lnTo>
                  <a:lnTo>
                    <a:pt x="10761586" y="193929"/>
                  </a:lnTo>
                  <a:lnTo>
                    <a:pt x="10723131" y="218084"/>
                  </a:lnTo>
                  <a:lnTo>
                    <a:pt x="10674706" y="227164"/>
                  </a:lnTo>
                  <a:lnTo>
                    <a:pt x="10626268" y="218084"/>
                  </a:lnTo>
                  <a:lnTo>
                    <a:pt x="10587787" y="193929"/>
                  </a:lnTo>
                  <a:lnTo>
                    <a:pt x="10555681" y="159334"/>
                  </a:lnTo>
                  <a:lnTo>
                    <a:pt x="10526370" y="118948"/>
                  </a:lnTo>
                  <a:lnTo>
                    <a:pt x="10501351" y="84112"/>
                  </a:lnTo>
                  <a:lnTo>
                    <a:pt x="10473969" y="51803"/>
                  </a:lnTo>
                  <a:lnTo>
                    <a:pt x="10442207" y="25019"/>
                  </a:lnTo>
                  <a:lnTo>
                    <a:pt x="10404030" y="6756"/>
                  </a:lnTo>
                  <a:lnTo>
                    <a:pt x="10357421" y="0"/>
                  </a:lnTo>
                  <a:lnTo>
                    <a:pt x="10355758" y="0"/>
                  </a:lnTo>
                  <a:lnTo>
                    <a:pt x="10344861" y="10947"/>
                  </a:lnTo>
                  <a:lnTo>
                    <a:pt x="10344861" y="14287"/>
                  </a:lnTo>
                  <a:lnTo>
                    <a:pt x="10357421" y="25234"/>
                  </a:lnTo>
                  <a:lnTo>
                    <a:pt x="10405834" y="34315"/>
                  </a:lnTo>
                  <a:lnTo>
                    <a:pt x="10444315" y="58483"/>
                  </a:lnTo>
                  <a:lnTo>
                    <a:pt x="10476433" y="93065"/>
                  </a:lnTo>
                  <a:lnTo>
                    <a:pt x="10505757" y="133464"/>
                  </a:lnTo>
                  <a:lnTo>
                    <a:pt x="10530777" y="168287"/>
                  </a:lnTo>
                  <a:lnTo>
                    <a:pt x="10558158" y="200596"/>
                  </a:lnTo>
                  <a:lnTo>
                    <a:pt x="10589920" y="227380"/>
                  </a:lnTo>
                  <a:lnTo>
                    <a:pt x="10628097" y="245656"/>
                  </a:lnTo>
                  <a:lnTo>
                    <a:pt x="10674706" y="252412"/>
                  </a:lnTo>
                  <a:lnTo>
                    <a:pt x="10721302" y="245656"/>
                  </a:lnTo>
                  <a:lnTo>
                    <a:pt x="10759465" y="227380"/>
                  </a:lnTo>
                  <a:lnTo>
                    <a:pt x="10759719" y="227164"/>
                  </a:lnTo>
                  <a:lnTo>
                    <a:pt x="10791215" y="200596"/>
                  </a:lnTo>
                  <a:lnTo>
                    <a:pt x="10818571" y="168287"/>
                  </a:lnTo>
                  <a:lnTo>
                    <a:pt x="10843578" y="133464"/>
                  </a:lnTo>
                  <a:lnTo>
                    <a:pt x="10872940" y="93065"/>
                  </a:lnTo>
                  <a:lnTo>
                    <a:pt x="10905084" y="58483"/>
                  </a:lnTo>
                  <a:lnTo>
                    <a:pt x="10943565" y="34315"/>
                  </a:lnTo>
                  <a:lnTo>
                    <a:pt x="10991977" y="25234"/>
                  </a:lnTo>
                  <a:lnTo>
                    <a:pt x="11040377" y="34315"/>
                  </a:lnTo>
                  <a:lnTo>
                    <a:pt x="11078845" y="58483"/>
                  </a:lnTo>
                  <a:lnTo>
                    <a:pt x="11110963" y="93065"/>
                  </a:lnTo>
                  <a:lnTo>
                    <a:pt x="11140313" y="133464"/>
                  </a:lnTo>
                  <a:lnTo>
                    <a:pt x="11165307" y="168287"/>
                  </a:lnTo>
                  <a:lnTo>
                    <a:pt x="11192662" y="200596"/>
                  </a:lnTo>
                  <a:lnTo>
                    <a:pt x="11224400" y="227380"/>
                  </a:lnTo>
                  <a:lnTo>
                    <a:pt x="11262563" y="245656"/>
                  </a:lnTo>
                  <a:lnTo>
                    <a:pt x="11309198" y="252412"/>
                  </a:lnTo>
                  <a:lnTo>
                    <a:pt x="11355819" y="245656"/>
                  </a:lnTo>
                  <a:lnTo>
                    <a:pt x="11394008" y="227380"/>
                  </a:lnTo>
                  <a:lnTo>
                    <a:pt x="11394262" y="227164"/>
                  </a:lnTo>
                  <a:lnTo>
                    <a:pt x="11425771" y="200596"/>
                  </a:lnTo>
                  <a:lnTo>
                    <a:pt x="11453165" y="168287"/>
                  </a:lnTo>
                  <a:lnTo>
                    <a:pt x="11478197" y="133464"/>
                  </a:lnTo>
                  <a:lnTo>
                    <a:pt x="11507521" y="93065"/>
                  </a:lnTo>
                  <a:lnTo>
                    <a:pt x="11539639" y="58483"/>
                  </a:lnTo>
                  <a:lnTo>
                    <a:pt x="11578120" y="34315"/>
                  </a:lnTo>
                  <a:lnTo>
                    <a:pt x="11626533" y="25234"/>
                  </a:lnTo>
                  <a:lnTo>
                    <a:pt x="11674932" y="34315"/>
                  </a:lnTo>
                  <a:lnTo>
                    <a:pt x="11713388" y="58483"/>
                  </a:lnTo>
                  <a:lnTo>
                    <a:pt x="11745481" y="93065"/>
                  </a:lnTo>
                  <a:lnTo>
                    <a:pt x="11774805" y="133464"/>
                  </a:lnTo>
                  <a:lnTo>
                    <a:pt x="11799811" y="168287"/>
                  </a:lnTo>
                  <a:lnTo>
                    <a:pt x="11827180" y="200596"/>
                  </a:lnTo>
                  <a:lnTo>
                    <a:pt x="11858930" y="227380"/>
                  </a:lnTo>
                  <a:lnTo>
                    <a:pt x="11897119" y="245656"/>
                  </a:lnTo>
                  <a:lnTo>
                    <a:pt x="11943740" y="252412"/>
                  </a:lnTo>
                  <a:lnTo>
                    <a:pt x="11990375" y="245656"/>
                  </a:lnTo>
                  <a:lnTo>
                    <a:pt x="12028551" y="227380"/>
                  </a:lnTo>
                  <a:lnTo>
                    <a:pt x="12060326" y="200596"/>
                  </a:lnTo>
                  <a:lnTo>
                    <a:pt x="12087708" y="168287"/>
                  </a:lnTo>
                  <a:lnTo>
                    <a:pt x="12112752" y="133464"/>
                  </a:lnTo>
                  <a:lnTo>
                    <a:pt x="12142076" y="93065"/>
                  </a:lnTo>
                  <a:lnTo>
                    <a:pt x="12174195" y="58483"/>
                  </a:lnTo>
                  <a:lnTo>
                    <a:pt x="12212676" y="34315"/>
                  </a:lnTo>
                  <a:lnTo>
                    <a:pt x="12261088" y="25234"/>
                  </a:lnTo>
                  <a:lnTo>
                    <a:pt x="12309488" y="34315"/>
                  </a:lnTo>
                  <a:lnTo>
                    <a:pt x="12347943" y="58483"/>
                  </a:lnTo>
                  <a:lnTo>
                    <a:pt x="12380036" y="93065"/>
                  </a:lnTo>
                  <a:lnTo>
                    <a:pt x="12409361" y="133464"/>
                  </a:lnTo>
                  <a:lnTo>
                    <a:pt x="12434392" y="168287"/>
                  </a:lnTo>
                  <a:lnTo>
                    <a:pt x="12461799" y="200596"/>
                  </a:lnTo>
                  <a:lnTo>
                    <a:pt x="12493574" y="227380"/>
                  </a:lnTo>
                  <a:lnTo>
                    <a:pt x="12531750" y="245656"/>
                  </a:lnTo>
                  <a:lnTo>
                    <a:pt x="12578359" y="252412"/>
                  </a:lnTo>
                  <a:lnTo>
                    <a:pt x="12624956" y="245656"/>
                  </a:lnTo>
                  <a:lnTo>
                    <a:pt x="12663119" y="227380"/>
                  </a:lnTo>
                  <a:lnTo>
                    <a:pt x="12663373" y="227164"/>
                  </a:lnTo>
                  <a:lnTo>
                    <a:pt x="12694869" y="200596"/>
                  </a:lnTo>
                  <a:lnTo>
                    <a:pt x="12722238" y="168287"/>
                  </a:lnTo>
                  <a:lnTo>
                    <a:pt x="12747231" y="133464"/>
                  </a:lnTo>
                  <a:lnTo>
                    <a:pt x="12776594" y="93065"/>
                  </a:lnTo>
                  <a:lnTo>
                    <a:pt x="12808712" y="58483"/>
                  </a:lnTo>
                  <a:lnTo>
                    <a:pt x="12847193" y="34315"/>
                  </a:lnTo>
                  <a:lnTo>
                    <a:pt x="12895631" y="25234"/>
                  </a:lnTo>
                  <a:lnTo>
                    <a:pt x="12897307" y="25234"/>
                  </a:lnTo>
                  <a:lnTo>
                    <a:pt x="12898908" y="24917"/>
                  </a:lnTo>
                  <a:lnTo>
                    <a:pt x="12908204" y="14287"/>
                  </a:lnTo>
                  <a:lnTo>
                    <a:pt x="12908204" y="10947"/>
                  </a:lnTo>
                  <a:close/>
                </a:path>
              </a:pathLst>
            </a:custGeom>
            <a:solidFill>
              <a:srgbClr val="0A12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82110" y="2416594"/>
              <a:ext cx="7473362" cy="786337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882938"/>
            <a:ext cx="10568940" cy="2338070"/>
          </a:xfrm>
          <a:prstGeom prst="rect"/>
        </p:spPr>
        <p:txBody>
          <a:bodyPr wrap="square" lIns="0" tIns="382905" rIns="0" bIns="0" rtlCol="0" vert="horz">
            <a:spAutoFit/>
          </a:bodyPr>
          <a:lstStyle/>
          <a:p>
            <a:pPr marL="12700" marR="5080">
              <a:lnSpc>
                <a:spcPct val="72400"/>
              </a:lnSpc>
              <a:spcBef>
                <a:spcPts val="3015"/>
              </a:spcBef>
            </a:pPr>
            <a:r>
              <a:rPr dirty="0" spc="-175"/>
              <a:t>REQUIRED</a:t>
            </a:r>
            <a:r>
              <a:rPr dirty="0" spc="-125"/>
              <a:t> </a:t>
            </a:r>
            <a:r>
              <a:rPr dirty="0" spc="254"/>
              <a:t>PACKAGES </a:t>
            </a:r>
            <a:r>
              <a:rPr dirty="0" spc="-2635"/>
              <a:t> </a:t>
            </a:r>
            <a:r>
              <a:rPr dirty="0" spc="10"/>
              <a:t>AND</a:t>
            </a:r>
            <a:r>
              <a:rPr dirty="0" spc="-55"/>
              <a:t> </a:t>
            </a:r>
            <a:r>
              <a:rPr dirty="0"/>
              <a:t>INSTALLATION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781205" y="3915696"/>
            <a:ext cx="4476115" cy="345440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472440" indent="-460375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473075" algn="l"/>
              </a:tabLst>
            </a:pPr>
            <a:r>
              <a:rPr dirty="0" sz="4000" spc="75">
                <a:solidFill>
                  <a:srgbClr val="0A1220"/>
                </a:solidFill>
                <a:latin typeface="Tahoma"/>
                <a:cs typeface="Tahoma"/>
              </a:rPr>
              <a:t>Prophet</a:t>
            </a:r>
            <a:endParaRPr sz="4000">
              <a:latin typeface="Tahoma"/>
              <a:cs typeface="Tahoma"/>
            </a:endParaRPr>
          </a:p>
          <a:p>
            <a:pPr marL="472440" indent="-46037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73075" algn="l"/>
              </a:tabLst>
            </a:pPr>
            <a:r>
              <a:rPr dirty="0" sz="4000" spc="40">
                <a:solidFill>
                  <a:srgbClr val="0A1220"/>
                </a:solidFill>
                <a:latin typeface="Tahoma"/>
                <a:cs typeface="Tahoma"/>
              </a:rPr>
              <a:t>numpy</a:t>
            </a:r>
            <a:endParaRPr sz="4000">
              <a:latin typeface="Tahoma"/>
              <a:cs typeface="Tahoma"/>
            </a:endParaRPr>
          </a:p>
          <a:p>
            <a:pPr marL="472440" indent="-46037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73075" algn="l"/>
              </a:tabLst>
            </a:pPr>
            <a:r>
              <a:rPr dirty="0" sz="4000" spc="45">
                <a:solidFill>
                  <a:srgbClr val="0A1220"/>
                </a:solidFill>
                <a:latin typeface="Tahoma"/>
                <a:cs typeface="Tahoma"/>
              </a:rPr>
              <a:t>pandas</a:t>
            </a:r>
            <a:endParaRPr sz="4000">
              <a:latin typeface="Tahoma"/>
              <a:cs typeface="Tahoma"/>
            </a:endParaRPr>
          </a:p>
          <a:p>
            <a:pPr marL="472440" indent="-46037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73075" algn="l"/>
              </a:tabLst>
            </a:pPr>
            <a:r>
              <a:rPr dirty="0" sz="4000" spc="-10">
                <a:solidFill>
                  <a:srgbClr val="0A1220"/>
                </a:solidFill>
                <a:latin typeface="Tahoma"/>
                <a:cs typeface="Tahoma"/>
              </a:rPr>
              <a:t>csv</a:t>
            </a:r>
            <a:endParaRPr sz="4000">
              <a:latin typeface="Tahoma"/>
              <a:cs typeface="Tahoma"/>
            </a:endParaRPr>
          </a:p>
          <a:p>
            <a:pPr marL="472440" indent="-46037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73075" algn="l"/>
              </a:tabLst>
            </a:pPr>
            <a:r>
              <a:rPr dirty="0" sz="4000" spc="105">
                <a:solidFill>
                  <a:srgbClr val="0A1220"/>
                </a:solidFill>
                <a:latin typeface="Tahoma"/>
                <a:cs typeface="Tahoma"/>
              </a:rPr>
              <a:t>matplotlib.pyplot</a:t>
            </a:r>
            <a:endParaRPr sz="4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371621"/>
            <a:ext cx="6982423" cy="391537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6655855" cy="330506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20694" y="0"/>
            <a:ext cx="9967305" cy="1028699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8422314"/>
            <a:ext cx="2049145" cy="1854200"/>
          </a:xfrm>
          <a:custGeom>
            <a:avLst/>
            <a:gdLst/>
            <a:ahLst/>
            <a:cxnLst/>
            <a:rect l="l" t="t" r="r" b="b"/>
            <a:pathLst>
              <a:path w="2049145" h="1854200">
                <a:moveTo>
                  <a:pt x="2048729" y="1854200"/>
                </a:moveTo>
                <a:lnTo>
                  <a:pt x="2008144" y="1854200"/>
                </a:lnTo>
                <a:lnTo>
                  <a:pt x="2003323" y="1816100"/>
                </a:lnTo>
                <a:lnTo>
                  <a:pt x="1997244" y="1765300"/>
                </a:lnTo>
                <a:lnTo>
                  <a:pt x="1990102" y="1714500"/>
                </a:lnTo>
                <a:lnTo>
                  <a:pt x="1981908" y="1676400"/>
                </a:lnTo>
                <a:lnTo>
                  <a:pt x="1972676" y="1625600"/>
                </a:lnTo>
                <a:lnTo>
                  <a:pt x="1962418" y="1587500"/>
                </a:lnTo>
                <a:lnTo>
                  <a:pt x="1951148" y="1536700"/>
                </a:lnTo>
                <a:lnTo>
                  <a:pt x="1938877" y="1498600"/>
                </a:lnTo>
                <a:lnTo>
                  <a:pt x="1925618" y="1447800"/>
                </a:lnTo>
                <a:lnTo>
                  <a:pt x="1911385" y="1409700"/>
                </a:lnTo>
                <a:lnTo>
                  <a:pt x="1896190" y="1358900"/>
                </a:lnTo>
                <a:lnTo>
                  <a:pt x="1880046" y="1320800"/>
                </a:lnTo>
                <a:lnTo>
                  <a:pt x="1862965" y="1282700"/>
                </a:lnTo>
                <a:lnTo>
                  <a:pt x="1844960" y="1231900"/>
                </a:lnTo>
                <a:lnTo>
                  <a:pt x="1826044" y="1193800"/>
                </a:lnTo>
                <a:lnTo>
                  <a:pt x="1806230" y="1155700"/>
                </a:lnTo>
                <a:lnTo>
                  <a:pt x="1785531" y="1117600"/>
                </a:lnTo>
                <a:lnTo>
                  <a:pt x="1763958" y="1079500"/>
                </a:lnTo>
                <a:lnTo>
                  <a:pt x="1741526" y="1028700"/>
                </a:lnTo>
                <a:lnTo>
                  <a:pt x="1718246" y="990600"/>
                </a:lnTo>
                <a:lnTo>
                  <a:pt x="1694131" y="952500"/>
                </a:lnTo>
                <a:lnTo>
                  <a:pt x="1669195" y="914400"/>
                </a:lnTo>
                <a:lnTo>
                  <a:pt x="1643450" y="876300"/>
                </a:lnTo>
                <a:lnTo>
                  <a:pt x="1616908" y="850900"/>
                </a:lnTo>
                <a:lnTo>
                  <a:pt x="1589582" y="812800"/>
                </a:lnTo>
                <a:lnTo>
                  <a:pt x="1561486" y="774700"/>
                </a:lnTo>
                <a:lnTo>
                  <a:pt x="1532631" y="736600"/>
                </a:lnTo>
                <a:lnTo>
                  <a:pt x="1503031" y="711200"/>
                </a:lnTo>
                <a:lnTo>
                  <a:pt x="1472699" y="673100"/>
                </a:lnTo>
                <a:lnTo>
                  <a:pt x="1441646" y="647700"/>
                </a:lnTo>
                <a:lnTo>
                  <a:pt x="1409886" y="609600"/>
                </a:lnTo>
                <a:lnTo>
                  <a:pt x="1377431" y="584200"/>
                </a:lnTo>
                <a:lnTo>
                  <a:pt x="1344295" y="546100"/>
                </a:lnTo>
                <a:lnTo>
                  <a:pt x="1310490" y="520700"/>
                </a:lnTo>
                <a:lnTo>
                  <a:pt x="1276029" y="495300"/>
                </a:lnTo>
                <a:lnTo>
                  <a:pt x="1240924" y="457200"/>
                </a:lnTo>
                <a:lnTo>
                  <a:pt x="1205188" y="431800"/>
                </a:lnTo>
                <a:lnTo>
                  <a:pt x="1168834" y="406400"/>
                </a:lnTo>
                <a:lnTo>
                  <a:pt x="1131875" y="381000"/>
                </a:lnTo>
                <a:lnTo>
                  <a:pt x="1094323" y="355600"/>
                </a:lnTo>
                <a:lnTo>
                  <a:pt x="1017493" y="304800"/>
                </a:lnTo>
                <a:lnTo>
                  <a:pt x="978240" y="292100"/>
                </a:lnTo>
                <a:lnTo>
                  <a:pt x="898122" y="241300"/>
                </a:lnTo>
                <a:lnTo>
                  <a:pt x="857282" y="228600"/>
                </a:lnTo>
                <a:lnTo>
                  <a:pt x="815939" y="203200"/>
                </a:lnTo>
                <a:lnTo>
                  <a:pt x="774105" y="190500"/>
                </a:lnTo>
                <a:lnTo>
                  <a:pt x="731793" y="165100"/>
                </a:lnTo>
                <a:lnTo>
                  <a:pt x="689016" y="152400"/>
                </a:lnTo>
                <a:lnTo>
                  <a:pt x="377623" y="63500"/>
                </a:lnTo>
                <a:lnTo>
                  <a:pt x="331583" y="63500"/>
                </a:lnTo>
                <a:lnTo>
                  <a:pt x="285192" y="50800"/>
                </a:lnTo>
                <a:lnTo>
                  <a:pt x="238464" y="50800"/>
                </a:lnTo>
                <a:lnTo>
                  <a:pt x="191411" y="38100"/>
                </a:lnTo>
                <a:lnTo>
                  <a:pt x="0" y="38100"/>
                </a:lnTo>
                <a:lnTo>
                  <a:pt x="0" y="0"/>
                </a:lnTo>
                <a:lnTo>
                  <a:pt x="192494" y="0"/>
                </a:lnTo>
                <a:lnTo>
                  <a:pt x="239826" y="12700"/>
                </a:lnTo>
                <a:lnTo>
                  <a:pt x="286836" y="12700"/>
                </a:lnTo>
                <a:lnTo>
                  <a:pt x="333513" y="25400"/>
                </a:lnTo>
                <a:lnTo>
                  <a:pt x="379843" y="25400"/>
                </a:lnTo>
                <a:lnTo>
                  <a:pt x="693416" y="114300"/>
                </a:lnTo>
                <a:lnTo>
                  <a:pt x="736529" y="127000"/>
                </a:lnTo>
                <a:lnTo>
                  <a:pt x="779183" y="152400"/>
                </a:lnTo>
                <a:lnTo>
                  <a:pt x="863067" y="177800"/>
                </a:lnTo>
                <a:lnTo>
                  <a:pt x="944969" y="228600"/>
                </a:lnTo>
                <a:lnTo>
                  <a:pt x="985145" y="241300"/>
                </a:lnTo>
                <a:lnTo>
                  <a:pt x="1063887" y="292100"/>
                </a:lnTo>
                <a:lnTo>
                  <a:pt x="1140398" y="342900"/>
                </a:lnTo>
                <a:lnTo>
                  <a:pt x="1177785" y="368300"/>
                </a:lnTo>
                <a:lnTo>
                  <a:pt x="1214578" y="393700"/>
                </a:lnTo>
                <a:lnTo>
                  <a:pt x="1250763" y="419100"/>
                </a:lnTo>
                <a:lnTo>
                  <a:pt x="1286328" y="444500"/>
                </a:lnTo>
                <a:lnTo>
                  <a:pt x="1321260" y="469900"/>
                </a:lnTo>
                <a:lnTo>
                  <a:pt x="1355548" y="508000"/>
                </a:lnTo>
                <a:lnTo>
                  <a:pt x="1389178" y="533400"/>
                </a:lnTo>
                <a:lnTo>
                  <a:pt x="1422139" y="571500"/>
                </a:lnTo>
                <a:lnTo>
                  <a:pt x="1454417" y="596900"/>
                </a:lnTo>
                <a:lnTo>
                  <a:pt x="1486001" y="635000"/>
                </a:lnTo>
                <a:lnTo>
                  <a:pt x="1516878" y="660400"/>
                </a:lnTo>
                <a:lnTo>
                  <a:pt x="1547035" y="698500"/>
                </a:lnTo>
                <a:lnTo>
                  <a:pt x="1576460" y="723900"/>
                </a:lnTo>
                <a:lnTo>
                  <a:pt x="1605141" y="762000"/>
                </a:lnTo>
                <a:lnTo>
                  <a:pt x="1633065" y="800100"/>
                </a:lnTo>
                <a:lnTo>
                  <a:pt x="1660219" y="838200"/>
                </a:lnTo>
                <a:lnTo>
                  <a:pt x="1686592" y="876300"/>
                </a:lnTo>
                <a:lnTo>
                  <a:pt x="1712171" y="914400"/>
                </a:lnTo>
                <a:lnTo>
                  <a:pt x="1736943" y="952500"/>
                </a:lnTo>
                <a:lnTo>
                  <a:pt x="1760896" y="990600"/>
                </a:lnTo>
                <a:lnTo>
                  <a:pt x="1784018" y="1028700"/>
                </a:lnTo>
                <a:lnTo>
                  <a:pt x="1806295" y="1066800"/>
                </a:lnTo>
                <a:lnTo>
                  <a:pt x="1827717" y="1104900"/>
                </a:lnTo>
                <a:lnTo>
                  <a:pt x="1848269" y="1143000"/>
                </a:lnTo>
                <a:lnTo>
                  <a:pt x="1867940" y="1193800"/>
                </a:lnTo>
                <a:lnTo>
                  <a:pt x="1886718" y="1231900"/>
                </a:lnTo>
                <a:lnTo>
                  <a:pt x="1904589" y="1270000"/>
                </a:lnTo>
                <a:lnTo>
                  <a:pt x="1921542" y="1320800"/>
                </a:lnTo>
                <a:lnTo>
                  <a:pt x="1937563" y="1358900"/>
                </a:lnTo>
                <a:lnTo>
                  <a:pt x="1952641" y="1397000"/>
                </a:lnTo>
                <a:lnTo>
                  <a:pt x="1966764" y="1447800"/>
                </a:lnTo>
                <a:lnTo>
                  <a:pt x="1979918" y="1485900"/>
                </a:lnTo>
                <a:lnTo>
                  <a:pt x="1992091" y="1536700"/>
                </a:lnTo>
                <a:lnTo>
                  <a:pt x="2003270" y="1574800"/>
                </a:lnTo>
                <a:lnTo>
                  <a:pt x="2013445" y="1625600"/>
                </a:lnTo>
                <a:lnTo>
                  <a:pt x="2022601" y="1676400"/>
                </a:lnTo>
                <a:lnTo>
                  <a:pt x="2030726" y="1714500"/>
                </a:lnTo>
                <a:lnTo>
                  <a:pt x="2037808" y="1765300"/>
                </a:lnTo>
                <a:lnTo>
                  <a:pt x="2043835" y="1816100"/>
                </a:lnTo>
                <a:lnTo>
                  <a:pt x="2048729" y="1854200"/>
                </a:lnTo>
                <a:close/>
              </a:path>
              <a:path w="2049145" h="1854200">
                <a:moveTo>
                  <a:pt x="1630693" y="1854200"/>
                </a:moveTo>
                <a:lnTo>
                  <a:pt x="1589990" y="1854200"/>
                </a:lnTo>
                <a:lnTo>
                  <a:pt x="1584194" y="1816100"/>
                </a:lnTo>
                <a:lnTo>
                  <a:pt x="1576659" y="1765300"/>
                </a:lnTo>
                <a:lnTo>
                  <a:pt x="1567820" y="1727200"/>
                </a:lnTo>
                <a:lnTo>
                  <a:pt x="1557695" y="1676400"/>
                </a:lnTo>
                <a:lnTo>
                  <a:pt x="1546304" y="1638300"/>
                </a:lnTo>
                <a:lnTo>
                  <a:pt x="1533669" y="1587500"/>
                </a:lnTo>
                <a:lnTo>
                  <a:pt x="1519808" y="1549400"/>
                </a:lnTo>
                <a:lnTo>
                  <a:pt x="1504742" y="1498600"/>
                </a:lnTo>
                <a:lnTo>
                  <a:pt x="1488491" y="1460500"/>
                </a:lnTo>
                <a:lnTo>
                  <a:pt x="1471075" y="1422400"/>
                </a:lnTo>
                <a:lnTo>
                  <a:pt x="1452513" y="1371600"/>
                </a:lnTo>
                <a:lnTo>
                  <a:pt x="1432826" y="1333500"/>
                </a:lnTo>
                <a:lnTo>
                  <a:pt x="1412033" y="1295400"/>
                </a:lnTo>
                <a:lnTo>
                  <a:pt x="1390155" y="1257300"/>
                </a:lnTo>
                <a:lnTo>
                  <a:pt x="1367212" y="1219200"/>
                </a:lnTo>
                <a:lnTo>
                  <a:pt x="1343223" y="1181100"/>
                </a:lnTo>
                <a:lnTo>
                  <a:pt x="1318208" y="1143000"/>
                </a:lnTo>
                <a:lnTo>
                  <a:pt x="1292188" y="1104900"/>
                </a:lnTo>
                <a:lnTo>
                  <a:pt x="1265183" y="1066800"/>
                </a:lnTo>
                <a:lnTo>
                  <a:pt x="1237212" y="1041400"/>
                </a:lnTo>
                <a:lnTo>
                  <a:pt x="1208296" y="1003300"/>
                </a:lnTo>
                <a:lnTo>
                  <a:pt x="1178453" y="965200"/>
                </a:lnTo>
                <a:lnTo>
                  <a:pt x="1147706" y="939800"/>
                </a:lnTo>
                <a:lnTo>
                  <a:pt x="1116072" y="901700"/>
                </a:lnTo>
                <a:lnTo>
                  <a:pt x="1083573" y="876300"/>
                </a:lnTo>
                <a:lnTo>
                  <a:pt x="1050229" y="838200"/>
                </a:lnTo>
                <a:lnTo>
                  <a:pt x="1016058" y="812800"/>
                </a:lnTo>
                <a:lnTo>
                  <a:pt x="981082" y="787400"/>
                </a:lnTo>
                <a:lnTo>
                  <a:pt x="945320" y="762000"/>
                </a:lnTo>
                <a:lnTo>
                  <a:pt x="908793" y="736600"/>
                </a:lnTo>
                <a:lnTo>
                  <a:pt x="871520" y="711200"/>
                </a:lnTo>
                <a:lnTo>
                  <a:pt x="833520" y="685800"/>
                </a:lnTo>
                <a:lnTo>
                  <a:pt x="794815" y="660400"/>
                </a:lnTo>
                <a:lnTo>
                  <a:pt x="755424" y="635000"/>
                </a:lnTo>
                <a:lnTo>
                  <a:pt x="715368" y="622300"/>
                </a:lnTo>
                <a:lnTo>
                  <a:pt x="674665" y="596900"/>
                </a:lnTo>
                <a:lnTo>
                  <a:pt x="633336" y="584200"/>
                </a:lnTo>
                <a:lnTo>
                  <a:pt x="591402" y="558800"/>
                </a:lnTo>
                <a:lnTo>
                  <a:pt x="505795" y="533400"/>
                </a:lnTo>
                <a:lnTo>
                  <a:pt x="282572" y="469900"/>
                </a:lnTo>
                <a:lnTo>
                  <a:pt x="236509" y="469900"/>
                </a:lnTo>
                <a:lnTo>
                  <a:pt x="190020" y="457200"/>
                </a:lnTo>
                <a:lnTo>
                  <a:pt x="95843" y="457200"/>
                </a:lnTo>
                <a:lnTo>
                  <a:pt x="48195" y="444500"/>
                </a:lnTo>
                <a:lnTo>
                  <a:pt x="0" y="444500"/>
                </a:lnTo>
                <a:lnTo>
                  <a:pt x="0" y="406400"/>
                </a:lnTo>
                <a:lnTo>
                  <a:pt x="96532" y="406400"/>
                </a:lnTo>
                <a:lnTo>
                  <a:pt x="144163" y="419100"/>
                </a:lnTo>
                <a:lnTo>
                  <a:pt x="191414" y="419100"/>
                </a:lnTo>
                <a:lnTo>
                  <a:pt x="238264" y="431800"/>
                </a:lnTo>
                <a:lnTo>
                  <a:pt x="284693" y="431800"/>
                </a:lnTo>
                <a:lnTo>
                  <a:pt x="553361" y="508000"/>
                </a:lnTo>
                <a:lnTo>
                  <a:pt x="638677" y="533400"/>
                </a:lnTo>
                <a:lnTo>
                  <a:pt x="680453" y="558800"/>
                </a:lnTo>
                <a:lnTo>
                  <a:pt x="721614" y="571500"/>
                </a:lnTo>
                <a:lnTo>
                  <a:pt x="762142" y="596900"/>
                </a:lnTo>
                <a:lnTo>
                  <a:pt x="802018" y="622300"/>
                </a:lnTo>
                <a:lnTo>
                  <a:pt x="841221" y="647700"/>
                </a:lnTo>
                <a:lnTo>
                  <a:pt x="879732" y="660400"/>
                </a:lnTo>
                <a:lnTo>
                  <a:pt x="917533" y="685800"/>
                </a:lnTo>
                <a:lnTo>
                  <a:pt x="954603" y="711200"/>
                </a:lnTo>
                <a:lnTo>
                  <a:pt x="990923" y="736600"/>
                </a:lnTo>
                <a:lnTo>
                  <a:pt x="1026474" y="774700"/>
                </a:lnTo>
                <a:lnTo>
                  <a:pt x="1061237" y="800100"/>
                </a:lnTo>
                <a:lnTo>
                  <a:pt x="1095192" y="825500"/>
                </a:lnTo>
                <a:lnTo>
                  <a:pt x="1128319" y="863600"/>
                </a:lnTo>
                <a:lnTo>
                  <a:pt x="1160600" y="889000"/>
                </a:lnTo>
                <a:lnTo>
                  <a:pt x="1192015" y="927100"/>
                </a:lnTo>
                <a:lnTo>
                  <a:pt x="1222544" y="952500"/>
                </a:lnTo>
                <a:lnTo>
                  <a:pt x="1252168" y="990600"/>
                </a:lnTo>
                <a:lnTo>
                  <a:pt x="1280868" y="1028700"/>
                </a:lnTo>
                <a:lnTo>
                  <a:pt x="1308625" y="1066800"/>
                </a:lnTo>
                <a:lnTo>
                  <a:pt x="1335418" y="1092200"/>
                </a:lnTo>
                <a:lnTo>
                  <a:pt x="1361229" y="1130300"/>
                </a:lnTo>
                <a:lnTo>
                  <a:pt x="1386038" y="1168400"/>
                </a:lnTo>
                <a:lnTo>
                  <a:pt x="1409826" y="1206500"/>
                </a:lnTo>
                <a:lnTo>
                  <a:pt x="1432573" y="1244600"/>
                </a:lnTo>
                <a:lnTo>
                  <a:pt x="1454261" y="1295400"/>
                </a:lnTo>
                <a:lnTo>
                  <a:pt x="1474869" y="1333500"/>
                </a:lnTo>
                <a:lnTo>
                  <a:pt x="1494378" y="1371600"/>
                </a:lnTo>
                <a:lnTo>
                  <a:pt x="1512769" y="1409700"/>
                </a:lnTo>
                <a:lnTo>
                  <a:pt x="1530023" y="1460500"/>
                </a:lnTo>
                <a:lnTo>
                  <a:pt x="1546119" y="1498600"/>
                </a:lnTo>
                <a:lnTo>
                  <a:pt x="1561039" y="1536700"/>
                </a:lnTo>
                <a:lnTo>
                  <a:pt x="1574764" y="1587500"/>
                </a:lnTo>
                <a:lnTo>
                  <a:pt x="1587274" y="1625600"/>
                </a:lnTo>
                <a:lnTo>
                  <a:pt x="1598549" y="1676400"/>
                </a:lnTo>
                <a:lnTo>
                  <a:pt x="1608570" y="1714500"/>
                </a:lnTo>
                <a:lnTo>
                  <a:pt x="1617318" y="1765300"/>
                </a:lnTo>
                <a:lnTo>
                  <a:pt x="1624773" y="1816100"/>
                </a:lnTo>
                <a:lnTo>
                  <a:pt x="1630693" y="1854200"/>
                </a:lnTo>
                <a:close/>
              </a:path>
              <a:path w="2049145" h="1854200">
                <a:moveTo>
                  <a:pt x="283386" y="863600"/>
                </a:moveTo>
                <a:lnTo>
                  <a:pt x="0" y="863600"/>
                </a:lnTo>
                <a:lnTo>
                  <a:pt x="0" y="825500"/>
                </a:lnTo>
                <a:lnTo>
                  <a:pt x="120273" y="825500"/>
                </a:lnTo>
                <a:lnTo>
                  <a:pt x="135238" y="838200"/>
                </a:lnTo>
                <a:lnTo>
                  <a:pt x="209706" y="838200"/>
                </a:lnTo>
                <a:lnTo>
                  <a:pt x="224513" y="850900"/>
                </a:lnTo>
                <a:lnTo>
                  <a:pt x="268727" y="850900"/>
                </a:lnTo>
                <a:lnTo>
                  <a:pt x="283386" y="863600"/>
                </a:lnTo>
                <a:close/>
              </a:path>
              <a:path w="2049145" h="1854200">
                <a:moveTo>
                  <a:pt x="341576" y="876300"/>
                </a:moveTo>
                <a:lnTo>
                  <a:pt x="101886" y="876300"/>
                </a:lnTo>
                <a:lnTo>
                  <a:pt x="87390" y="863600"/>
                </a:lnTo>
                <a:lnTo>
                  <a:pt x="327102" y="863600"/>
                </a:lnTo>
                <a:lnTo>
                  <a:pt x="341576" y="876300"/>
                </a:lnTo>
                <a:close/>
              </a:path>
              <a:path w="2049145" h="1854200">
                <a:moveTo>
                  <a:pt x="384688" y="889000"/>
                </a:moveTo>
                <a:lnTo>
                  <a:pt x="202815" y="889000"/>
                </a:lnTo>
                <a:lnTo>
                  <a:pt x="188473" y="876300"/>
                </a:lnTo>
                <a:lnTo>
                  <a:pt x="370374" y="876300"/>
                </a:lnTo>
                <a:lnTo>
                  <a:pt x="384688" y="889000"/>
                </a:lnTo>
                <a:close/>
              </a:path>
              <a:path w="2049145" h="1854200">
                <a:moveTo>
                  <a:pt x="413142" y="901700"/>
                </a:moveTo>
                <a:lnTo>
                  <a:pt x="274030" y="901700"/>
                </a:lnTo>
                <a:lnTo>
                  <a:pt x="259862" y="889000"/>
                </a:lnTo>
                <a:lnTo>
                  <a:pt x="398944" y="889000"/>
                </a:lnTo>
                <a:lnTo>
                  <a:pt x="413142" y="901700"/>
                </a:lnTo>
                <a:close/>
              </a:path>
              <a:path w="2049145" h="1854200">
                <a:moveTo>
                  <a:pt x="455351" y="914400"/>
                </a:moveTo>
                <a:lnTo>
                  <a:pt x="316282" y="914400"/>
                </a:lnTo>
                <a:lnTo>
                  <a:pt x="302244" y="901700"/>
                </a:lnTo>
                <a:lnTo>
                  <a:pt x="441348" y="901700"/>
                </a:lnTo>
                <a:lnTo>
                  <a:pt x="455351" y="914400"/>
                </a:lnTo>
                <a:close/>
              </a:path>
              <a:path w="2049145" h="1854200">
                <a:moveTo>
                  <a:pt x="483154" y="927100"/>
                </a:moveTo>
                <a:lnTo>
                  <a:pt x="358104" y="927100"/>
                </a:lnTo>
                <a:lnTo>
                  <a:pt x="344214" y="914400"/>
                </a:lnTo>
                <a:lnTo>
                  <a:pt x="469288" y="914400"/>
                </a:lnTo>
                <a:lnTo>
                  <a:pt x="483154" y="927100"/>
                </a:lnTo>
                <a:close/>
              </a:path>
              <a:path w="2049145" h="1854200">
                <a:moveTo>
                  <a:pt x="510661" y="939800"/>
                </a:moveTo>
                <a:lnTo>
                  <a:pt x="399439" y="939800"/>
                </a:lnTo>
                <a:lnTo>
                  <a:pt x="385717" y="927100"/>
                </a:lnTo>
                <a:lnTo>
                  <a:pt x="496945" y="927100"/>
                </a:lnTo>
                <a:lnTo>
                  <a:pt x="510661" y="939800"/>
                </a:lnTo>
                <a:close/>
              </a:path>
              <a:path w="2049145" h="1854200">
                <a:moveTo>
                  <a:pt x="537866" y="952500"/>
                </a:moveTo>
                <a:lnTo>
                  <a:pt x="440233" y="952500"/>
                </a:lnTo>
                <a:lnTo>
                  <a:pt x="426699" y="939800"/>
                </a:lnTo>
                <a:lnTo>
                  <a:pt x="524303" y="939800"/>
                </a:lnTo>
                <a:lnTo>
                  <a:pt x="537866" y="952500"/>
                </a:lnTo>
                <a:close/>
              </a:path>
              <a:path w="2049145" h="1854200">
                <a:moveTo>
                  <a:pt x="564742" y="965200"/>
                </a:moveTo>
                <a:lnTo>
                  <a:pt x="467103" y="965200"/>
                </a:lnTo>
                <a:lnTo>
                  <a:pt x="453702" y="952500"/>
                </a:lnTo>
                <a:lnTo>
                  <a:pt x="551345" y="952500"/>
                </a:lnTo>
                <a:lnTo>
                  <a:pt x="564742" y="965200"/>
                </a:lnTo>
                <a:close/>
              </a:path>
              <a:path w="2049145" h="1854200">
                <a:moveTo>
                  <a:pt x="604417" y="990600"/>
                </a:moveTo>
                <a:lnTo>
                  <a:pt x="519980" y="990600"/>
                </a:lnTo>
                <a:lnTo>
                  <a:pt x="506873" y="977900"/>
                </a:lnTo>
                <a:lnTo>
                  <a:pt x="493689" y="977900"/>
                </a:lnTo>
                <a:lnTo>
                  <a:pt x="480432" y="965200"/>
                </a:lnTo>
                <a:lnTo>
                  <a:pt x="578055" y="965200"/>
                </a:lnTo>
                <a:lnTo>
                  <a:pt x="604417" y="990600"/>
                </a:lnTo>
                <a:close/>
              </a:path>
              <a:path w="2049145" h="1854200">
                <a:moveTo>
                  <a:pt x="630415" y="1003300"/>
                </a:moveTo>
                <a:lnTo>
                  <a:pt x="545955" y="1003300"/>
                </a:lnTo>
                <a:lnTo>
                  <a:pt x="533008" y="990600"/>
                </a:lnTo>
                <a:lnTo>
                  <a:pt x="617462" y="990600"/>
                </a:lnTo>
                <a:lnTo>
                  <a:pt x="630415" y="1003300"/>
                </a:lnTo>
                <a:close/>
              </a:path>
              <a:path w="2049145" h="1854200">
                <a:moveTo>
                  <a:pt x="668695" y="1028700"/>
                </a:moveTo>
                <a:lnTo>
                  <a:pt x="596908" y="1028700"/>
                </a:lnTo>
                <a:lnTo>
                  <a:pt x="584300" y="1016000"/>
                </a:lnTo>
                <a:lnTo>
                  <a:pt x="571605" y="1016000"/>
                </a:lnTo>
                <a:lnTo>
                  <a:pt x="558822" y="1003300"/>
                </a:lnTo>
                <a:lnTo>
                  <a:pt x="643274" y="1003300"/>
                </a:lnTo>
                <a:lnTo>
                  <a:pt x="668695" y="1028700"/>
                </a:lnTo>
                <a:close/>
              </a:path>
              <a:path w="2049145" h="1854200">
                <a:moveTo>
                  <a:pt x="706070" y="1054100"/>
                </a:moveTo>
                <a:lnTo>
                  <a:pt x="634187" y="1054100"/>
                </a:lnTo>
                <a:lnTo>
                  <a:pt x="609427" y="1028700"/>
                </a:lnTo>
                <a:lnTo>
                  <a:pt x="681257" y="1028700"/>
                </a:lnTo>
                <a:lnTo>
                  <a:pt x="706070" y="1054100"/>
                </a:lnTo>
                <a:close/>
              </a:path>
              <a:path w="2049145" h="1854200">
                <a:moveTo>
                  <a:pt x="742489" y="1079500"/>
                </a:moveTo>
                <a:lnTo>
                  <a:pt x="670607" y="1079500"/>
                </a:lnTo>
                <a:lnTo>
                  <a:pt x="646423" y="1054100"/>
                </a:lnTo>
                <a:lnTo>
                  <a:pt x="718317" y="1054100"/>
                </a:lnTo>
                <a:lnTo>
                  <a:pt x="742489" y="1079500"/>
                </a:lnTo>
                <a:close/>
              </a:path>
              <a:path w="2049145" h="1854200">
                <a:moveTo>
                  <a:pt x="845513" y="1168400"/>
                </a:moveTo>
                <a:lnTo>
                  <a:pt x="785180" y="1168400"/>
                </a:lnTo>
                <a:lnTo>
                  <a:pt x="774227" y="1155700"/>
                </a:lnTo>
                <a:lnTo>
                  <a:pt x="763157" y="1143000"/>
                </a:lnTo>
                <a:lnTo>
                  <a:pt x="751972" y="1130300"/>
                </a:lnTo>
                <a:lnTo>
                  <a:pt x="740673" y="1130300"/>
                </a:lnTo>
                <a:lnTo>
                  <a:pt x="729264" y="1117600"/>
                </a:lnTo>
                <a:lnTo>
                  <a:pt x="717746" y="1104900"/>
                </a:lnTo>
                <a:lnTo>
                  <a:pt x="706118" y="1104900"/>
                </a:lnTo>
                <a:lnTo>
                  <a:pt x="682547" y="1079500"/>
                </a:lnTo>
                <a:lnTo>
                  <a:pt x="754406" y="1079500"/>
                </a:lnTo>
                <a:lnTo>
                  <a:pt x="766209" y="1092200"/>
                </a:lnTo>
                <a:lnTo>
                  <a:pt x="777899" y="1104900"/>
                </a:lnTo>
                <a:lnTo>
                  <a:pt x="789472" y="1117600"/>
                </a:lnTo>
                <a:lnTo>
                  <a:pt x="800924" y="1117600"/>
                </a:lnTo>
                <a:lnTo>
                  <a:pt x="812256" y="1130300"/>
                </a:lnTo>
                <a:lnTo>
                  <a:pt x="823467" y="1143000"/>
                </a:lnTo>
                <a:lnTo>
                  <a:pt x="834554" y="1155700"/>
                </a:lnTo>
                <a:lnTo>
                  <a:pt x="845513" y="1168400"/>
                </a:lnTo>
                <a:close/>
              </a:path>
              <a:path w="2049145" h="1854200">
                <a:moveTo>
                  <a:pt x="1210590" y="1854200"/>
                </a:moveTo>
                <a:lnTo>
                  <a:pt x="1168121" y="1854200"/>
                </a:lnTo>
                <a:lnTo>
                  <a:pt x="1165534" y="1828800"/>
                </a:lnTo>
                <a:lnTo>
                  <a:pt x="1162772" y="1816100"/>
                </a:lnTo>
                <a:lnTo>
                  <a:pt x="1153440" y="1778000"/>
                </a:lnTo>
                <a:lnTo>
                  <a:pt x="1142547" y="1739900"/>
                </a:lnTo>
                <a:lnTo>
                  <a:pt x="1138572" y="1727200"/>
                </a:lnTo>
                <a:lnTo>
                  <a:pt x="1134426" y="1701800"/>
                </a:lnTo>
                <a:lnTo>
                  <a:pt x="1120967" y="1663700"/>
                </a:lnTo>
                <a:lnTo>
                  <a:pt x="1105991" y="1625600"/>
                </a:lnTo>
                <a:lnTo>
                  <a:pt x="1089518" y="1587500"/>
                </a:lnTo>
                <a:lnTo>
                  <a:pt x="1071573" y="1549400"/>
                </a:lnTo>
                <a:lnTo>
                  <a:pt x="1052178" y="1511300"/>
                </a:lnTo>
                <a:lnTo>
                  <a:pt x="1031359" y="1473200"/>
                </a:lnTo>
                <a:lnTo>
                  <a:pt x="1009145" y="1435100"/>
                </a:lnTo>
                <a:lnTo>
                  <a:pt x="985566" y="1397000"/>
                </a:lnTo>
                <a:lnTo>
                  <a:pt x="960654" y="1358900"/>
                </a:lnTo>
                <a:lnTo>
                  <a:pt x="934441" y="1320800"/>
                </a:lnTo>
                <a:lnTo>
                  <a:pt x="906963" y="1282700"/>
                </a:lnTo>
                <a:lnTo>
                  <a:pt x="897530" y="1282700"/>
                </a:lnTo>
                <a:lnTo>
                  <a:pt x="887963" y="1270000"/>
                </a:lnTo>
                <a:lnTo>
                  <a:pt x="878260" y="1257300"/>
                </a:lnTo>
                <a:lnTo>
                  <a:pt x="868425" y="1244600"/>
                </a:lnTo>
                <a:lnTo>
                  <a:pt x="858461" y="1231900"/>
                </a:lnTo>
                <a:lnTo>
                  <a:pt x="848368" y="1219200"/>
                </a:lnTo>
                <a:lnTo>
                  <a:pt x="838146" y="1219200"/>
                </a:lnTo>
                <a:lnTo>
                  <a:pt x="827798" y="1206500"/>
                </a:lnTo>
                <a:lnTo>
                  <a:pt x="817327" y="1193800"/>
                </a:lnTo>
                <a:lnTo>
                  <a:pt x="806733" y="1181100"/>
                </a:lnTo>
                <a:lnTo>
                  <a:pt x="796016" y="1168400"/>
                </a:lnTo>
                <a:lnTo>
                  <a:pt x="856346" y="1168400"/>
                </a:lnTo>
                <a:lnTo>
                  <a:pt x="888066" y="1206500"/>
                </a:lnTo>
                <a:lnTo>
                  <a:pt x="918583" y="1244600"/>
                </a:lnTo>
                <a:lnTo>
                  <a:pt x="928479" y="1244600"/>
                </a:lnTo>
                <a:lnTo>
                  <a:pt x="957327" y="1282700"/>
                </a:lnTo>
                <a:lnTo>
                  <a:pt x="984877" y="1320800"/>
                </a:lnTo>
                <a:lnTo>
                  <a:pt x="1011092" y="1358900"/>
                </a:lnTo>
                <a:lnTo>
                  <a:pt x="1035938" y="1397000"/>
                </a:lnTo>
                <a:lnTo>
                  <a:pt x="1059380" y="1435100"/>
                </a:lnTo>
                <a:lnTo>
                  <a:pt x="1081386" y="1473200"/>
                </a:lnTo>
                <a:lnTo>
                  <a:pt x="1101926" y="1511300"/>
                </a:lnTo>
                <a:lnTo>
                  <a:pt x="1120974" y="1549400"/>
                </a:lnTo>
                <a:lnTo>
                  <a:pt x="1132830" y="1587500"/>
                </a:lnTo>
                <a:lnTo>
                  <a:pt x="1138503" y="1600200"/>
                </a:lnTo>
                <a:lnTo>
                  <a:pt x="1154488" y="1638300"/>
                </a:lnTo>
                <a:lnTo>
                  <a:pt x="1168908" y="1676400"/>
                </a:lnTo>
                <a:lnTo>
                  <a:pt x="1177644" y="1714500"/>
                </a:lnTo>
                <a:lnTo>
                  <a:pt x="1181746" y="1727200"/>
                </a:lnTo>
                <a:lnTo>
                  <a:pt x="1192982" y="1765300"/>
                </a:lnTo>
                <a:lnTo>
                  <a:pt x="1199575" y="1803400"/>
                </a:lnTo>
                <a:lnTo>
                  <a:pt x="1202601" y="1816100"/>
                </a:lnTo>
                <a:lnTo>
                  <a:pt x="1205446" y="1828800"/>
                </a:lnTo>
                <a:lnTo>
                  <a:pt x="1208109" y="1841500"/>
                </a:lnTo>
                <a:lnTo>
                  <a:pt x="1210590" y="1854200"/>
                </a:lnTo>
                <a:close/>
              </a:path>
              <a:path w="2049145" h="1854200">
                <a:moveTo>
                  <a:pt x="244793" y="1282700"/>
                </a:moveTo>
                <a:lnTo>
                  <a:pt x="0" y="1282700"/>
                </a:lnTo>
                <a:lnTo>
                  <a:pt x="0" y="1244600"/>
                </a:lnTo>
                <a:lnTo>
                  <a:pt x="118984" y="1244600"/>
                </a:lnTo>
                <a:lnTo>
                  <a:pt x="128811" y="1257300"/>
                </a:lnTo>
                <a:lnTo>
                  <a:pt x="187308" y="1257300"/>
                </a:lnTo>
                <a:lnTo>
                  <a:pt x="196968" y="1270000"/>
                </a:lnTo>
                <a:lnTo>
                  <a:pt x="235296" y="1270000"/>
                </a:lnTo>
                <a:lnTo>
                  <a:pt x="244793" y="1282700"/>
                </a:lnTo>
                <a:close/>
              </a:path>
              <a:path w="2049145" h="1854200">
                <a:moveTo>
                  <a:pt x="282398" y="1295400"/>
                </a:moveTo>
                <a:lnTo>
                  <a:pt x="113111" y="1295400"/>
                </a:lnTo>
                <a:lnTo>
                  <a:pt x="94403" y="1282700"/>
                </a:lnTo>
                <a:lnTo>
                  <a:pt x="273057" y="1282700"/>
                </a:lnTo>
                <a:lnTo>
                  <a:pt x="282398" y="1295400"/>
                </a:lnTo>
                <a:close/>
              </a:path>
              <a:path w="2049145" h="1854200">
                <a:moveTo>
                  <a:pt x="310160" y="1308100"/>
                </a:moveTo>
                <a:lnTo>
                  <a:pt x="187168" y="1308100"/>
                </a:lnTo>
                <a:lnTo>
                  <a:pt x="168801" y="1295400"/>
                </a:lnTo>
                <a:lnTo>
                  <a:pt x="300950" y="1295400"/>
                </a:lnTo>
                <a:lnTo>
                  <a:pt x="310160" y="1308100"/>
                </a:lnTo>
                <a:close/>
              </a:path>
              <a:path w="2049145" h="1854200">
                <a:moveTo>
                  <a:pt x="337501" y="1320800"/>
                </a:moveTo>
                <a:lnTo>
                  <a:pt x="223563" y="1320800"/>
                </a:lnTo>
                <a:lnTo>
                  <a:pt x="205422" y="1308100"/>
                </a:lnTo>
                <a:lnTo>
                  <a:pt x="328437" y="1308100"/>
                </a:lnTo>
                <a:lnTo>
                  <a:pt x="337501" y="1320800"/>
                </a:lnTo>
                <a:close/>
              </a:path>
              <a:path w="2049145" h="1854200">
                <a:moveTo>
                  <a:pt x="390779" y="1346200"/>
                </a:moveTo>
                <a:lnTo>
                  <a:pt x="294652" y="1346200"/>
                </a:lnTo>
                <a:lnTo>
                  <a:pt x="259420" y="1320800"/>
                </a:lnTo>
                <a:lnTo>
                  <a:pt x="355479" y="1320800"/>
                </a:lnTo>
                <a:lnTo>
                  <a:pt x="364387" y="1333500"/>
                </a:lnTo>
                <a:lnTo>
                  <a:pt x="382038" y="1333500"/>
                </a:lnTo>
                <a:lnTo>
                  <a:pt x="390779" y="1346200"/>
                </a:lnTo>
                <a:close/>
              </a:path>
              <a:path w="2049145" h="1854200">
                <a:moveTo>
                  <a:pt x="416640" y="1358900"/>
                </a:moveTo>
                <a:lnTo>
                  <a:pt x="329175" y="1358900"/>
                </a:lnTo>
                <a:lnTo>
                  <a:pt x="312013" y="1346200"/>
                </a:lnTo>
                <a:lnTo>
                  <a:pt x="408080" y="1346200"/>
                </a:lnTo>
                <a:lnTo>
                  <a:pt x="416640" y="1358900"/>
                </a:lnTo>
                <a:close/>
              </a:path>
              <a:path w="2049145" h="1854200">
                <a:moveTo>
                  <a:pt x="474730" y="1397000"/>
                </a:moveTo>
                <a:lnTo>
                  <a:pt x="395762" y="1397000"/>
                </a:lnTo>
                <a:lnTo>
                  <a:pt x="379452" y="1384300"/>
                </a:lnTo>
                <a:lnTo>
                  <a:pt x="346139" y="1358900"/>
                </a:lnTo>
                <a:lnTo>
                  <a:pt x="425138" y="1358900"/>
                </a:lnTo>
                <a:lnTo>
                  <a:pt x="433570" y="1371600"/>
                </a:lnTo>
                <a:lnTo>
                  <a:pt x="450239" y="1371600"/>
                </a:lnTo>
                <a:lnTo>
                  <a:pt x="458473" y="1384300"/>
                </a:lnTo>
                <a:lnTo>
                  <a:pt x="466637" y="1384300"/>
                </a:lnTo>
                <a:lnTo>
                  <a:pt x="474730" y="1397000"/>
                </a:lnTo>
                <a:close/>
              </a:path>
              <a:path w="2049145" h="1854200">
                <a:moveTo>
                  <a:pt x="786055" y="1854200"/>
                </a:moveTo>
                <a:lnTo>
                  <a:pt x="745150" y="1854200"/>
                </a:lnTo>
                <a:lnTo>
                  <a:pt x="741896" y="1841500"/>
                </a:lnTo>
                <a:lnTo>
                  <a:pt x="736622" y="1828800"/>
                </a:lnTo>
                <a:lnTo>
                  <a:pt x="730905" y="1816100"/>
                </a:lnTo>
                <a:lnTo>
                  <a:pt x="724753" y="1790700"/>
                </a:lnTo>
                <a:lnTo>
                  <a:pt x="718164" y="1778000"/>
                </a:lnTo>
                <a:lnTo>
                  <a:pt x="711140" y="1752600"/>
                </a:lnTo>
                <a:lnTo>
                  <a:pt x="703688" y="1739900"/>
                </a:lnTo>
                <a:lnTo>
                  <a:pt x="695818" y="1727200"/>
                </a:lnTo>
                <a:lnTo>
                  <a:pt x="687529" y="1701800"/>
                </a:lnTo>
                <a:lnTo>
                  <a:pt x="678821" y="1689100"/>
                </a:lnTo>
                <a:lnTo>
                  <a:pt x="669706" y="1676400"/>
                </a:lnTo>
                <a:lnTo>
                  <a:pt x="660194" y="1651000"/>
                </a:lnTo>
                <a:lnTo>
                  <a:pt x="650284" y="1638300"/>
                </a:lnTo>
                <a:lnTo>
                  <a:pt x="639977" y="1625600"/>
                </a:lnTo>
                <a:lnTo>
                  <a:pt x="629286" y="1612900"/>
                </a:lnTo>
                <a:lnTo>
                  <a:pt x="618223" y="1587500"/>
                </a:lnTo>
                <a:lnTo>
                  <a:pt x="582816" y="1549400"/>
                </a:lnTo>
                <a:lnTo>
                  <a:pt x="544263" y="1511300"/>
                </a:lnTo>
                <a:lnTo>
                  <a:pt x="502767" y="1473200"/>
                </a:lnTo>
                <a:lnTo>
                  <a:pt x="473565" y="1447800"/>
                </a:lnTo>
                <a:lnTo>
                  <a:pt x="443241" y="1422400"/>
                </a:lnTo>
                <a:lnTo>
                  <a:pt x="411833" y="1397000"/>
                </a:lnTo>
                <a:lnTo>
                  <a:pt x="482753" y="1397000"/>
                </a:lnTo>
                <a:lnTo>
                  <a:pt x="490704" y="1409700"/>
                </a:lnTo>
                <a:lnTo>
                  <a:pt x="498579" y="1409700"/>
                </a:lnTo>
                <a:lnTo>
                  <a:pt x="506380" y="1422400"/>
                </a:lnTo>
                <a:lnTo>
                  <a:pt x="514105" y="1422400"/>
                </a:lnTo>
                <a:lnTo>
                  <a:pt x="521753" y="1435100"/>
                </a:lnTo>
                <a:lnTo>
                  <a:pt x="529321" y="1435100"/>
                </a:lnTo>
                <a:lnTo>
                  <a:pt x="536809" y="1447800"/>
                </a:lnTo>
                <a:lnTo>
                  <a:pt x="544218" y="1447800"/>
                </a:lnTo>
                <a:lnTo>
                  <a:pt x="551545" y="1460500"/>
                </a:lnTo>
                <a:lnTo>
                  <a:pt x="558787" y="1460500"/>
                </a:lnTo>
                <a:lnTo>
                  <a:pt x="565946" y="1473200"/>
                </a:lnTo>
                <a:lnTo>
                  <a:pt x="573020" y="1473200"/>
                </a:lnTo>
                <a:lnTo>
                  <a:pt x="580008" y="1485900"/>
                </a:lnTo>
                <a:lnTo>
                  <a:pt x="586908" y="1498600"/>
                </a:lnTo>
                <a:lnTo>
                  <a:pt x="593720" y="1498600"/>
                </a:lnTo>
                <a:lnTo>
                  <a:pt x="600442" y="1511300"/>
                </a:lnTo>
                <a:lnTo>
                  <a:pt x="607075" y="1511300"/>
                </a:lnTo>
                <a:lnTo>
                  <a:pt x="613616" y="1524000"/>
                </a:lnTo>
                <a:lnTo>
                  <a:pt x="620063" y="1524000"/>
                </a:lnTo>
                <a:lnTo>
                  <a:pt x="626419" y="1536700"/>
                </a:lnTo>
                <a:lnTo>
                  <a:pt x="632680" y="1549400"/>
                </a:lnTo>
                <a:lnTo>
                  <a:pt x="638845" y="1549400"/>
                </a:lnTo>
                <a:lnTo>
                  <a:pt x="644914" y="1562100"/>
                </a:lnTo>
                <a:lnTo>
                  <a:pt x="650886" y="1574800"/>
                </a:lnTo>
                <a:lnTo>
                  <a:pt x="656760" y="1574800"/>
                </a:lnTo>
                <a:lnTo>
                  <a:pt x="662535" y="1587500"/>
                </a:lnTo>
                <a:lnTo>
                  <a:pt x="668210" y="1587500"/>
                </a:lnTo>
                <a:lnTo>
                  <a:pt x="673785" y="1600200"/>
                </a:lnTo>
                <a:lnTo>
                  <a:pt x="679259" y="1612900"/>
                </a:lnTo>
                <a:lnTo>
                  <a:pt x="684630" y="1612900"/>
                </a:lnTo>
                <a:lnTo>
                  <a:pt x="689897" y="1625600"/>
                </a:lnTo>
                <a:lnTo>
                  <a:pt x="695062" y="1638300"/>
                </a:lnTo>
                <a:lnTo>
                  <a:pt x="700121" y="1638300"/>
                </a:lnTo>
                <a:lnTo>
                  <a:pt x="705075" y="1651000"/>
                </a:lnTo>
                <a:lnTo>
                  <a:pt x="709923" y="1663700"/>
                </a:lnTo>
                <a:lnTo>
                  <a:pt x="714664" y="1663700"/>
                </a:lnTo>
                <a:lnTo>
                  <a:pt x="719298" y="1676400"/>
                </a:lnTo>
                <a:lnTo>
                  <a:pt x="723823" y="1689100"/>
                </a:lnTo>
                <a:lnTo>
                  <a:pt x="728238" y="1701800"/>
                </a:lnTo>
                <a:lnTo>
                  <a:pt x="732545" y="1701800"/>
                </a:lnTo>
                <a:lnTo>
                  <a:pt x="736741" y="1714500"/>
                </a:lnTo>
                <a:lnTo>
                  <a:pt x="740826" y="1727200"/>
                </a:lnTo>
                <a:lnTo>
                  <a:pt x="744799" y="1727200"/>
                </a:lnTo>
                <a:lnTo>
                  <a:pt x="748661" y="1739900"/>
                </a:lnTo>
                <a:lnTo>
                  <a:pt x="752410" y="1752600"/>
                </a:lnTo>
                <a:lnTo>
                  <a:pt x="756045" y="1765300"/>
                </a:lnTo>
                <a:lnTo>
                  <a:pt x="759567" y="1765300"/>
                </a:lnTo>
                <a:lnTo>
                  <a:pt x="762974" y="1778000"/>
                </a:lnTo>
                <a:lnTo>
                  <a:pt x="766267" y="1790700"/>
                </a:lnTo>
                <a:lnTo>
                  <a:pt x="769443" y="1790700"/>
                </a:lnTo>
                <a:lnTo>
                  <a:pt x="772504" y="1803400"/>
                </a:lnTo>
                <a:lnTo>
                  <a:pt x="775448" y="1816100"/>
                </a:lnTo>
                <a:lnTo>
                  <a:pt x="778277" y="1828800"/>
                </a:lnTo>
                <a:lnTo>
                  <a:pt x="780987" y="1828800"/>
                </a:lnTo>
                <a:lnTo>
                  <a:pt x="783580" y="1841500"/>
                </a:lnTo>
                <a:lnTo>
                  <a:pt x="786055" y="1854200"/>
                </a:lnTo>
                <a:close/>
              </a:path>
              <a:path w="2049145" h="1854200">
                <a:moveTo>
                  <a:pt x="177532" y="1701800"/>
                </a:moveTo>
                <a:lnTo>
                  <a:pt x="0" y="1701800"/>
                </a:lnTo>
                <a:lnTo>
                  <a:pt x="0" y="1651000"/>
                </a:lnTo>
                <a:lnTo>
                  <a:pt x="19554" y="1651000"/>
                </a:lnTo>
                <a:lnTo>
                  <a:pt x="29213" y="1663700"/>
                </a:lnTo>
                <a:lnTo>
                  <a:pt x="96036" y="1663700"/>
                </a:lnTo>
                <a:lnTo>
                  <a:pt x="105394" y="1676400"/>
                </a:lnTo>
                <a:lnTo>
                  <a:pt x="133076" y="1676400"/>
                </a:lnTo>
                <a:lnTo>
                  <a:pt x="142147" y="1689100"/>
                </a:lnTo>
                <a:lnTo>
                  <a:pt x="168835" y="1689100"/>
                </a:lnTo>
                <a:lnTo>
                  <a:pt x="177532" y="1701800"/>
                </a:lnTo>
                <a:close/>
              </a:path>
              <a:path w="2049145" h="1854200">
                <a:moveTo>
                  <a:pt x="202971" y="1714500"/>
                </a:moveTo>
                <a:lnTo>
                  <a:pt x="94591" y="1714500"/>
                </a:lnTo>
                <a:lnTo>
                  <a:pt x="86195" y="1701800"/>
                </a:lnTo>
                <a:lnTo>
                  <a:pt x="194610" y="1701800"/>
                </a:lnTo>
                <a:lnTo>
                  <a:pt x="202971" y="1714500"/>
                </a:lnTo>
                <a:close/>
              </a:path>
              <a:path w="2049145" h="1854200">
                <a:moveTo>
                  <a:pt x="219326" y="1727200"/>
                </a:moveTo>
                <a:lnTo>
                  <a:pt x="127567" y="1727200"/>
                </a:lnTo>
                <a:lnTo>
                  <a:pt x="119428" y="1714500"/>
                </a:lnTo>
                <a:lnTo>
                  <a:pt x="211210" y="1714500"/>
                </a:lnTo>
                <a:lnTo>
                  <a:pt x="219326" y="1727200"/>
                </a:lnTo>
                <a:close/>
              </a:path>
              <a:path w="2049145" h="1854200">
                <a:moveTo>
                  <a:pt x="235154" y="1739900"/>
                </a:moveTo>
                <a:lnTo>
                  <a:pt x="159316" y="1739900"/>
                </a:lnTo>
                <a:lnTo>
                  <a:pt x="151513" y="1727200"/>
                </a:lnTo>
                <a:lnTo>
                  <a:pt x="227311" y="1727200"/>
                </a:lnTo>
                <a:lnTo>
                  <a:pt x="235154" y="1739900"/>
                </a:lnTo>
                <a:close/>
              </a:path>
              <a:path w="2049145" h="1854200">
                <a:moveTo>
                  <a:pt x="250416" y="1752600"/>
                </a:moveTo>
                <a:lnTo>
                  <a:pt x="182141" y="1752600"/>
                </a:lnTo>
                <a:lnTo>
                  <a:pt x="174639" y="1739900"/>
                </a:lnTo>
                <a:lnTo>
                  <a:pt x="242856" y="1739900"/>
                </a:lnTo>
                <a:lnTo>
                  <a:pt x="250416" y="1752600"/>
                </a:lnTo>
                <a:close/>
              </a:path>
              <a:path w="2049145" h="1854200">
                <a:moveTo>
                  <a:pt x="265074" y="1765300"/>
                </a:moveTo>
                <a:lnTo>
                  <a:pt x="203980" y="1765300"/>
                </a:lnTo>
                <a:lnTo>
                  <a:pt x="196815" y="1752600"/>
                </a:lnTo>
                <a:lnTo>
                  <a:pt x="257825" y="1752600"/>
                </a:lnTo>
                <a:lnTo>
                  <a:pt x="265074" y="1765300"/>
                </a:lnTo>
                <a:close/>
              </a:path>
              <a:path w="2049145" h="1854200">
                <a:moveTo>
                  <a:pt x="279095" y="1778000"/>
                </a:moveTo>
                <a:lnTo>
                  <a:pt x="217927" y="1778000"/>
                </a:lnTo>
                <a:lnTo>
                  <a:pt x="211017" y="1765300"/>
                </a:lnTo>
                <a:lnTo>
                  <a:pt x="272164" y="1765300"/>
                </a:lnTo>
                <a:lnTo>
                  <a:pt x="279095" y="1778000"/>
                </a:lnTo>
                <a:close/>
              </a:path>
              <a:path w="2049145" h="1854200">
                <a:moveTo>
                  <a:pt x="292444" y="1790700"/>
                </a:moveTo>
                <a:lnTo>
                  <a:pt x="237865" y="1790700"/>
                </a:lnTo>
                <a:lnTo>
                  <a:pt x="231359" y="1778000"/>
                </a:lnTo>
                <a:lnTo>
                  <a:pt x="285857" y="1778000"/>
                </a:lnTo>
                <a:lnTo>
                  <a:pt x="292444" y="1790700"/>
                </a:lnTo>
                <a:close/>
              </a:path>
              <a:path w="2049145" h="1854200">
                <a:moveTo>
                  <a:pt x="305088" y="1803400"/>
                </a:moveTo>
                <a:lnTo>
                  <a:pt x="250446" y="1803400"/>
                </a:lnTo>
                <a:lnTo>
                  <a:pt x="244227" y="1790700"/>
                </a:lnTo>
                <a:lnTo>
                  <a:pt x="298854" y="1790700"/>
                </a:lnTo>
                <a:lnTo>
                  <a:pt x="305088" y="1803400"/>
                </a:lnTo>
                <a:close/>
              </a:path>
              <a:path w="2049145" h="1854200">
                <a:moveTo>
                  <a:pt x="322667" y="1828800"/>
                </a:moveTo>
                <a:lnTo>
                  <a:pt x="273773" y="1828800"/>
                </a:lnTo>
                <a:lnTo>
                  <a:pt x="268178" y="1816100"/>
                </a:lnTo>
                <a:lnTo>
                  <a:pt x="262425" y="1816100"/>
                </a:lnTo>
                <a:lnTo>
                  <a:pt x="256515" y="1803400"/>
                </a:lnTo>
                <a:lnTo>
                  <a:pt x="311139" y="1803400"/>
                </a:lnTo>
                <a:lnTo>
                  <a:pt x="316998" y="1816100"/>
                </a:lnTo>
                <a:lnTo>
                  <a:pt x="322667" y="1828800"/>
                </a:lnTo>
                <a:close/>
              </a:path>
              <a:path w="2049145" h="1854200">
                <a:moveTo>
                  <a:pt x="338502" y="1854200"/>
                </a:moveTo>
                <a:lnTo>
                  <a:pt x="294469" y="1854200"/>
                </a:lnTo>
                <a:lnTo>
                  <a:pt x="289552" y="1841500"/>
                </a:lnTo>
                <a:lnTo>
                  <a:pt x="284463" y="1841500"/>
                </a:lnTo>
                <a:lnTo>
                  <a:pt x="279204" y="1828800"/>
                </a:lnTo>
                <a:lnTo>
                  <a:pt x="328145" y="1828800"/>
                </a:lnTo>
                <a:lnTo>
                  <a:pt x="333426" y="1841500"/>
                </a:lnTo>
                <a:lnTo>
                  <a:pt x="338502" y="1854200"/>
                </a:lnTo>
                <a:close/>
              </a:path>
            </a:pathLst>
          </a:custGeom>
          <a:solidFill>
            <a:srgbClr val="AFC1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1067435" cy="2146300"/>
          </a:xfrm>
          <a:custGeom>
            <a:avLst/>
            <a:gdLst/>
            <a:ahLst/>
            <a:cxnLst/>
            <a:rect l="l" t="t" r="r" b="b"/>
            <a:pathLst>
              <a:path w="1067435" h="2146300">
                <a:moveTo>
                  <a:pt x="3123" y="1066800"/>
                </a:moveTo>
                <a:lnTo>
                  <a:pt x="0" y="1066800"/>
                </a:lnTo>
                <a:lnTo>
                  <a:pt x="0" y="1003300"/>
                </a:lnTo>
                <a:lnTo>
                  <a:pt x="3725" y="990600"/>
                </a:lnTo>
                <a:lnTo>
                  <a:pt x="11585" y="977900"/>
                </a:lnTo>
                <a:lnTo>
                  <a:pt x="19293" y="965200"/>
                </a:lnTo>
                <a:lnTo>
                  <a:pt x="26850" y="952500"/>
                </a:lnTo>
                <a:lnTo>
                  <a:pt x="34255" y="952500"/>
                </a:lnTo>
                <a:lnTo>
                  <a:pt x="41503" y="939800"/>
                </a:lnTo>
                <a:lnTo>
                  <a:pt x="48597" y="927100"/>
                </a:lnTo>
                <a:lnTo>
                  <a:pt x="55535" y="914400"/>
                </a:lnTo>
                <a:lnTo>
                  <a:pt x="62315" y="889000"/>
                </a:lnTo>
                <a:lnTo>
                  <a:pt x="68937" y="876300"/>
                </a:lnTo>
                <a:lnTo>
                  <a:pt x="87841" y="838200"/>
                </a:lnTo>
                <a:lnTo>
                  <a:pt x="105284" y="800100"/>
                </a:lnTo>
                <a:lnTo>
                  <a:pt x="121243" y="762000"/>
                </a:lnTo>
                <a:lnTo>
                  <a:pt x="135695" y="723900"/>
                </a:lnTo>
                <a:lnTo>
                  <a:pt x="148622" y="673100"/>
                </a:lnTo>
                <a:lnTo>
                  <a:pt x="152588" y="660400"/>
                </a:lnTo>
                <a:lnTo>
                  <a:pt x="163454" y="622300"/>
                </a:lnTo>
                <a:lnTo>
                  <a:pt x="172756" y="584200"/>
                </a:lnTo>
                <a:lnTo>
                  <a:pt x="178082" y="546100"/>
                </a:lnTo>
                <a:lnTo>
                  <a:pt x="180481" y="533400"/>
                </a:lnTo>
                <a:lnTo>
                  <a:pt x="186621" y="495300"/>
                </a:lnTo>
                <a:lnTo>
                  <a:pt x="191166" y="457200"/>
                </a:lnTo>
                <a:lnTo>
                  <a:pt x="192326" y="431800"/>
                </a:lnTo>
                <a:lnTo>
                  <a:pt x="193307" y="419100"/>
                </a:lnTo>
                <a:lnTo>
                  <a:pt x="194110" y="406400"/>
                </a:lnTo>
                <a:lnTo>
                  <a:pt x="194735" y="393700"/>
                </a:lnTo>
                <a:lnTo>
                  <a:pt x="195181" y="381000"/>
                </a:lnTo>
                <a:lnTo>
                  <a:pt x="195449" y="368300"/>
                </a:lnTo>
                <a:lnTo>
                  <a:pt x="195433" y="330200"/>
                </a:lnTo>
                <a:lnTo>
                  <a:pt x="194049" y="292100"/>
                </a:lnTo>
                <a:lnTo>
                  <a:pt x="192235" y="266700"/>
                </a:lnTo>
                <a:lnTo>
                  <a:pt x="191062" y="241300"/>
                </a:lnTo>
                <a:lnTo>
                  <a:pt x="186478" y="203200"/>
                </a:lnTo>
                <a:lnTo>
                  <a:pt x="180301" y="165100"/>
                </a:lnTo>
                <a:lnTo>
                  <a:pt x="177891" y="152400"/>
                </a:lnTo>
                <a:lnTo>
                  <a:pt x="175304" y="127000"/>
                </a:lnTo>
                <a:lnTo>
                  <a:pt x="166495" y="88900"/>
                </a:lnTo>
                <a:lnTo>
                  <a:pt x="156120" y="50800"/>
                </a:lnTo>
                <a:lnTo>
                  <a:pt x="148342" y="25400"/>
                </a:lnTo>
                <a:lnTo>
                  <a:pt x="144196" y="0"/>
                </a:lnTo>
                <a:lnTo>
                  <a:pt x="183264" y="0"/>
                </a:lnTo>
                <a:lnTo>
                  <a:pt x="187414" y="12700"/>
                </a:lnTo>
                <a:lnTo>
                  <a:pt x="199186" y="50800"/>
                </a:lnTo>
                <a:lnTo>
                  <a:pt x="209345" y="88900"/>
                </a:lnTo>
                <a:lnTo>
                  <a:pt x="212371" y="114300"/>
                </a:lnTo>
                <a:lnTo>
                  <a:pt x="215216" y="127000"/>
                </a:lnTo>
                <a:lnTo>
                  <a:pt x="222659" y="165100"/>
                </a:lnTo>
                <a:lnTo>
                  <a:pt x="226708" y="203200"/>
                </a:lnTo>
                <a:lnTo>
                  <a:pt x="228458" y="215900"/>
                </a:lnTo>
                <a:lnTo>
                  <a:pt x="230025" y="228600"/>
                </a:lnTo>
                <a:lnTo>
                  <a:pt x="231408" y="241300"/>
                </a:lnTo>
                <a:lnTo>
                  <a:pt x="232607" y="254000"/>
                </a:lnTo>
                <a:lnTo>
                  <a:pt x="233622" y="279400"/>
                </a:lnTo>
                <a:lnTo>
                  <a:pt x="234452" y="292100"/>
                </a:lnTo>
                <a:lnTo>
                  <a:pt x="235099" y="304800"/>
                </a:lnTo>
                <a:lnTo>
                  <a:pt x="235560" y="317500"/>
                </a:lnTo>
                <a:lnTo>
                  <a:pt x="235837" y="330200"/>
                </a:lnTo>
                <a:lnTo>
                  <a:pt x="235820" y="368300"/>
                </a:lnTo>
                <a:lnTo>
                  <a:pt x="235526" y="381000"/>
                </a:lnTo>
                <a:lnTo>
                  <a:pt x="235048" y="393700"/>
                </a:lnTo>
                <a:lnTo>
                  <a:pt x="234386" y="406400"/>
                </a:lnTo>
                <a:lnTo>
                  <a:pt x="233540" y="419100"/>
                </a:lnTo>
                <a:lnTo>
                  <a:pt x="232510" y="444500"/>
                </a:lnTo>
                <a:lnTo>
                  <a:pt x="228317" y="482600"/>
                </a:lnTo>
                <a:lnTo>
                  <a:pt x="224606" y="508000"/>
                </a:lnTo>
                <a:lnTo>
                  <a:pt x="222477" y="533400"/>
                </a:lnTo>
                <a:lnTo>
                  <a:pt x="214996" y="571500"/>
                </a:lnTo>
                <a:lnTo>
                  <a:pt x="209102" y="596900"/>
                </a:lnTo>
                <a:lnTo>
                  <a:pt x="205885" y="622300"/>
                </a:lnTo>
                <a:lnTo>
                  <a:pt x="195155" y="660400"/>
                </a:lnTo>
                <a:lnTo>
                  <a:pt x="187111" y="685800"/>
                </a:lnTo>
                <a:lnTo>
                  <a:pt x="182823" y="711200"/>
                </a:lnTo>
                <a:lnTo>
                  <a:pt x="168905" y="749300"/>
                </a:lnTo>
                <a:lnTo>
                  <a:pt x="153417" y="787400"/>
                </a:lnTo>
                <a:lnTo>
                  <a:pt x="142231" y="812800"/>
                </a:lnTo>
                <a:lnTo>
                  <a:pt x="136382" y="838200"/>
                </a:lnTo>
                <a:lnTo>
                  <a:pt x="117825" y="876300"/>
                </a:lnTo>
                <a:lnTo>
                  <a:pt x="97768" y="914400"/>
                </a:lnTo>
                <a:lnTo>
                  <a:pt x="76239" y="952500"/>
                </a:lnTo>
                <a:lnTo>
                  <a:pt x="53267" y="990600"/>
                </a:lnTo>
                <a:lnTo>
                  <a:pt x="28884" y="1028700"/>
                </a:lnTo>
                <a:lnTo>
                  <a:pt x="11861" y="1054100"/>
                </a:lnTo>
                <a:lnTo>
                  <a:pt x="3123" y="1066800"/>
                </a:lnTo>
                <a:close/>
              </a:path>
              <a:path w="1067435" h="2146300">
                <a:moveTo>
                  <a:pt x="650" y="1663700"/>
                </a:moveTo>
                <a:lnTo>
                  <a:pt x="0" y="1663700"/>
                </a:lnTo>
                <a:lnTo>
                  <a:pt x="0" y="1612900"/>
                </a:lnTo>
                <a:lnTo>
                  <a:pt x="25870" y="1587500"/>
                </a:lnTo>
                <a:lnTo>
                  <a:pt x="60040" y="1562100"/>
                </a:lnTo>
                <a:lnTo>
                  <a:pt x="93383" y="1524000"/>
                </a:lnTo>
                <a:lnTo>
                  <a:pt x="125881" y="1498600"/>
                </a:lnTo>
                <a:lnTo>
                  <a:pt x="157513" y="1460500"/>
                </a:lnTo>
                <a:lnTo>
                  <a:pt x="188259" y="1435100"/>
                </a:lnTo>
                <a:lnTo>
                  <a:pt x="218100" y="1397000"/>
                </a:lnTo>
                <a:lnTo>
                  <a:pt x="247014" y="1358900"/>
                </a:lnTo>
                <a:lnTo>
                  <a:pt x="274984" y="1333500"/>
                </a:lnTo>
                <a:lnTo>
                  <a:pt x="301987" y="1295400"/>
                </a:lnTo>
                <a:lnTo>
                  <a:pt x="328005" y="1257300"/>
                </a:lnTo>
                <a:lnTo>
                  <a:pt x="353018" y="1219200"/>
                </a:lnTo>
                <a:lnTo>
                  <a:pt x="377005" y="1181100"/>
                </a:lnTo>
                <a:lnTo>
                  <a:pt x="399947" y="1143000"/>
                </a:lnTo>
                <a:lnTo>
                  <a:pt x="421823" y="1104900"/>
                </a:lnTo>
                <a:lnTo>
                  <a:pt x="442614" y="1066800"/>
                </a:lnTo>
                <a:lnTo>
                  <a:pt x="462299" y="1028700"/>
                </a:lnTo>
                <a:lnTo>
                  <a:pt x="480859" y="977900"/>
                </a:lnTo>
                <a:lnTo>
                  <a:pt x="498274" y="939800"/>
                </a:lnTo>
                <a:lnTo>
                  <a:pt x="514524" y="901700"/>
                </a:lnTo>
                <a:lnTo>
                  <a:pt x="529588" y="850900"/>
                </a:lnTo>
                <a:lnTo>
                  <a:pt x="543447" y="812800"/>
                </a:lnTo>
                <a:lnTo>
                  <a:pt x="556081" y="762000"/>
                </a:lnTo>
                <a:lnTo>
                  <a:pt x="567470" y="723900"/>
                </a:lnTo>
                <a:lnTo>
                  <a:pt x="577594" y="673100"/>
                </a:lnTo>
                <a:lnTo>
                  <a:pt x="586432" y="635000"/>
                </a:lnTo>
                <a:lnTo>
                  <a:pt x="593966" y="584200"/>
                </a:lnTo>
                <a:lnTo>
                  <a:pt x="600175" y="533400"/>
                </a:lnTo>
                <a:lnTo>
                  <a:pt x="605039" y="495300"/>
                </a:lnTo>
                <a:lnTo>
                  <a:pt x="608537" y="444500"/>
                </a:lnTo>
                <a:lnTo>
                  <a:pt x="610651" y="393700"/>
                </a:lnTo>
                <a:lnTo>
                  <a:pt x="611360" y="342900"/>
                </a:lnTo>
                <a:lnTo>
                  <a:pt x="610651" y="304800"/>
                </a:lnTo>
                <a:lnTo>
                  <a:pt x="608537" y="254000"/>
                </a:lnTo>
                <a:lnTo>
                  <a:pt x="605038" y="203200"/>
                </a:lnTo>
                <a:lnTo>
                  <a:pt x="600173" y="165100"/>
                </a:lnTo>
                <a:lnTo>
                  <a:pt x="593964" y="114300"/>
                </a:lnTo>
                <a:lnTo>
                  <a:pt x="586429" y="63500"/>
                </a:lnTo>
                <a:lnTo>
                  <a:pt x="577589" y="25400"/>
                </a:lnTo>
                <a:lnTo>
                  <a:pt x="571417" y="0"/>
                </a:lnTo>
                <a:lnTo>
                  <a:pt x="612831" y="0"/>
                </a:lnTo>
                <a:lnTo>
                  <a:pt x="618340" y="12700"/>
                </a:lnTo>
                <a:lnTo>
                  <a:pt x="627088" y="63500"/>
                </a:lnTo>
                <a:lnTo>
                  <a:pt x="634543" y="114300"/>
                </a:lnTo>
                <a:lnTo>
                  <a:pt x="640686" y="152400"/>
                </a:lnTo>
                <a:lnTo>
                  <a:pt x="645498" y="203200"/>
                </a:lnTo>
                <a:lnTo>
                  <a:pt x="648959" y="254000"/>
                </a:lnTo>
                <a:lnTo>
                  <a:pt x="651050" y="304800"/>
                </a:lnTo>
                <a:lnTo>
                  <a:pt x="651751" y="342900"/>
                </a:lnTo>
                <a:lnTo>
                  <a:pt x="651050" y="393700"/>
                </a:lnTo>
                <a:lnTo>
                  <a:pt x="648959" y="444500"/>
                </a:lnTo>
                <a:lnTo>
                  <a:pt x="645497" y="495300"/>
                </a:lnTo>
                <a:lnTo>
                  <a:pt x="640685" y="546100"/>
                </a:lnTo>
                <a:lnTo>
                  <a:pt x="634541" y="584200"/>
                </a:lnTo>
                <a:lnTo>
                  <a:pt x="627085" y="635000"/>
                </a:lnTo>
                <a:lnTo>
                  <a:pt x="618336" y="685800"/>
                </a:lnTo>
                <a:lnTo>
                  <a:pt x="608313" y="723900"/>
                </a:lnTo>
                <a:lnTo>
                  <a:pt x="597037" y="774700"/>
                </a:lnTo>
                <a:lnTo>
                  <a:pt x="584526" y="812800"/>
                </a:lnTo>
                <a:lnTo>
                  <a:pt x="570800" y="863600"/>
                </a:lnTo>
                <a:lnTo>
                  <a:pt x="555878" y="901700"/>
                </a:lnTo>
                <a:lnTo>
                  <a:pt x="539780" y="939800"/>
                </a:lnTo>
                <a:lnTo>
                  <a:pt x="522525" y="990600"/>
                </a:lnTo>
                <a:lnTo>
                  <a:pt x="504132" y="1028700"/>
                </a:lnTo>
                <a:lnTo>
                  <a:pt x="484621" y="1066800"/>
                </a:lnTo>
                <a:lnTo>
                  <a:pt x="464011" y="1104900"/>
                </a:lnTo>
                <a:lnTo>
                  <a:pt x="442322" y="1155700"/>
                </a:lnTo>
                <a:lnTo>
                  <a:pt x="419573" y="1193800"/>
                </a:lnTo>
                <a:lnTo>
                  <a:pt x="395783" y="1231900"/>
                </a:lnTo>
                <a:lnTo>
                  <a:pt x="370972" y="1270000"/>
                </a:lnTo>
                <a:lnTo>
                  <a:pt x="345160" y="1308100"/>
                </a:lnTo>
                <a:lnTo>
                  <a:pt x="318365" y="1346200"/>
                </a:lnTo>
                <a:lnTo>
                  <a:pt x="290606" y="1371600"/>
                </a:lnTo>
                <a:lnTo>
                  <a:pt x="261905" y="1409700"/>
                </a:lnTo>
                <a:lnTo>
                  <a:pt x="232279" y="1447800"/>
                </a:lnTo>
                <a:lnTo>
                  <a:pt x="201748" y="1473200"/>
                </a:lnTo>
                <a:lnTo>
                  <a:pt x="170332" y="1511300"/>
                </a:lnTo>
                <a:lnTo>
                  <a:pt x="138050" y="1536700"/>
                </a:lnTo>
                <a:lnTo>
                  <a:pt x="104922" y="1574800"/>
                </a:lnTo>
                <a:lnTo>
                  <a:pt x="70966" y="1600200"/>
                </a:lnTo>
                <a:lnTo>
                  <a:pt x="36202" y="1625600"/>
                </a:lnTo>
                <a:lnTo>
                  <a:pt x="650" y="1663700"/>
                </a:lnTo>
                <a:close/>
              </a:path>
              <a:path w="1067435" h="2146300">
                <a:moveTo>
                  <a:pt x="0" y="2146300"/>
                </a:moveTo>
                <a:lnTo>
                  <a:pt x="0" y="2108200"/>
                </a:lnTo>
                <a:lnTo>
                  <a:pt x="27263" y="2095500"/>
                </a:lnTo>
                <a:lnTo>
                  <a:pt x="104093" y="2044700"/>
                </a:lnTo>
                <a:lnTo>
                  <a:pt x="141645" y="2019300"/>
                </a:lnTo>
                <a:lnTo>
                  <a:pt x="178604" y="1993900"/>
                </a:lnTo>
                <a:lnTo>
                  <a:pt x="214958" y="1968500"/>
                </a:lnTo>
                <a:lnTo>
                  <a:pt x="250694" y="1943100"/>
                </a:lnTo>
                <a:lnTo>
                  <a:pt x="285799" y="1905000"/>
                </a:lnTo>
                <a:lnTo>
                  <a:pt x="320260" y="1879600"/>
                </a:lnTo>
                <a:lnTo>
                  <a:pt x="354065" y="1854200"/>
                </a:lnTo>
                <a:lnTo>
                  <a:pt x="387201" y="1816100"/>
                </a:lnTo>
                <a:lnTo>
                  <a:pt x="419656" y="1790700"/>
                </a:lnTo>
                <a:lnTo>
                  <a:pt x="451416" y="1752600"/>
                </a:lnTo>
                <a:lnTo>
                  <a:pt x="482468" y="1727200"/>
                </a:lnTo>
                <a:lnTo>
                  <a:pt x="512801" y="1689100"/>
                </a:lnTo>
                <a:lnTo>
                  <a:pt x="542401" y="1663700"/>
                </a:lnTo>
                <a:lnTo>
                  <a:pt x="571256" y="1625600"/>
                </a:lnTo>
                <a:lnTo>
                  <a:pt x="599352" y="1587500"/>
                </a:lnTo>
                <a:lnTo>
                  <a:pt x="626678" y="1549400"/>
                </a:lnTo>
                <a:lnTo>
                  <a:pt x="653220" y="1524000"/>
                </a:lnTo>
                <a:lnTo>
                  <a:pt x="678965" y="1485900"/>
                </a:lnTo>
                <a:lnTo>
                  <a:pt x="703901" y="1447800"/>
                </a:lnTo>
                <a:lnTo>
                  <a:pt x="728016" y="1409700"/>
                </a:lnTo>
                <a:lnTo>
                  <a:pt x="751296" y="1371600"/>
                </a:lnTo>
                <a:lnTo>
                  <a:pt x="773728" y="1333500"/>
                </a:lnTo>
                <a:lnTo>
                  <a:pt x="795301" y="1282700"/>
                </a:lnTo>
                <a:lnTo>
                  <a:pt x="816000" y="1244600"/>
                </a:lnTo>
                <a:lnTo>
                  <a:pt x="835814" y="1206500"/>
                </a:lnTo>
                <a:lnTo>
                  <a:pt x="854730" y="1168400"/>
                </a:lnTo>
                <a:lnTo>
                  <a:pt x="872735" y="1117600"/>
                </a:lnTo>
                <a:lnTo>
                  <a:pt x="889815" y="1079500"/>
                </a:lnTo>
                <a:lnTo>
                  <a:pt x="905960" y="1041400"/>
                </a:lnTo>
                <a:lnTo>
                  <a:pt x="921155" y="990600"/>
                </a:lnTo>
                <a:lnTo>
                  <a:pt x="935388" y="952500"/>
                </a:lnTo>
                <a:lnTo>
                  <a:pt x="948647" y="901700"/>
                </a:lnTo>
                <a:lnTo>
                  <a:pt x="960917" y="863600"/>
                </a:lnTo>
                <a:lnTo>
                  <a:pt x="972188" y="812800"/>
                </a:lnTo>
                <a:lnTo>
                  <a:pt x="982446" y="774700"/>
                </a:lnTo>
                <a:lnTo>
                  <a:pt x="991678" y="723900"/>
                </a:lnTo>
                <a:lnTo>
                  <a:pt x="999872" y="685800"/>
                </a:lnTo>
                <a:lnTo>
                  <a:pt x="1007014" y="635000"/>
                </a:lnTo>
                <a:lnTo>
                  <a:pt x="1013093" y="584200"/>
                </a:lnTo>
                <a:lnTo>
                  <a:pt x="1018095" y="546100"/>
                </a:lnTo>
                <a:lnTo>
                  <a:pt x="1022007" y="495300"/>
                </a:lnTo>
                <a:lnTo>
                  <a:pt x="1024818" y="444500"/>
                </a:lnTo>
                <a:lnTo>
                  <a:pt x="1026514" y="393700"/>
                </a:lnTo>
                <a:lnTo>
                  <a:pt x="1027082" y="342900"/>
                </a:lnTo>
                <a:lnTo>
                  <a:pt x="1026514" y="304800"/>
                </a:lnTo>
                <a:lnTo>
                  <a:pt x="1024818" y="254000"/>
                </a:lnTo>
                <a:lnTo>
                  <a:pt x="1022007" y="203200"/>
                </a:lnTo>
                <a:lnTo>
                  <a:pt x="1018095" y="152400"/>
                </a:lnTo>
                <a:lnTo>
                  <a:pt x="1013093" y="114300"/>
                </a:lnTo>
                <a:lnTo>
                  <a:pt x="1007014" y="63500"/>
                </a:lnTo>
                <a:lnTo>
                  <a:pt x="999872" y="12700"/>
                </a:lnTo>
                <a:lnTo>
                  <a:pt x="995578" y="0"/>
                </a:lnTo>
                <a:lnTo>
                  <a:pt x="1036603" y="0"/>
                </a:lnTo>
                <a:lnTo>
                  <a:pt x="1040496" y="12700"/>
                </a:lnTo>
                <a:lnTo>
                  <a:pt x="1047578" y="63500"/>
                </a:lnTo>
                <a:lnTo>
                  <a:pt x="1053605" y="114300"/>
                </a:lnTo>
                <a:lnTo>
                  <a:pt x="1058564" y="152400"/>
                </a:lnTo>
                <a:lnTo>
                  <a:pt x="1062443" y="203200"/>
                </a:lnTo>
                <a:lnTo>
                  <a:pt x="1065229" y="254000"/>
                </a:lnTo>
                <a:lnTo>
                  <a:pt x="1066909" y="304800"/>
                </a:lnTo>
                <a:lnTo>
                  <a:pt x="1067169" y="317500"/>
                </a:lnTo>
                <a:lnTo>
                  <a:pt x="1067169" y="381000"/>
                </a:lnTo>
                <a:lnTo>
                  <a:pt x="1065228" y="444500"/>
                </a:lnTo>
                <a:lnTo>
                  <a:pt x="1062442" y="495300"/>
                </a:lnTo>
                <a:lnTo>
                  <a:pt x="1058563" y="546100"/>
                </a:lnTo>
                <a:lnTo>
                  <a:pt x="1053604" y="584200"/>
                </a:lnTo>
                <a:lnTo>
                  <a:pt x="1047576" y="635000"/>
                </a:lnTo>
                <a:lnTo>
                  <a:pt x="1040493" y="685800"/>
                </a:lnTo>
                <a:lnTo>
                  <a:pt x="1032367" y="723900"/>
                </a:lnTo>
                <a:lnTo>
                  <a:pt x="1023210" y="774700"/>
                </a:lnTo>
                <a:lnTo>
                  <a:pt x="1013035" y="825500"/>
                </a:lnTo>
                <a:lnTo>
                  <a:pt x="1001854" y="863600"/>
                </a:lnTo>
                <a:lnTo>
                  <a:pt x="989680" y="914400"/>
                </a:lnTo>
                <a:lnTo>
                  <a:pt x="976525" y="952500"/>
                </a:lnTo>
                <a:lnTo>
                  <a:pt x="962402" y="1003300"/>
                </a:lnTo>
                <a:lnTo>
                  <a:pt x="947322" y="1041400"/>
                </a:lnTo>
                <a:lnTo>
                  <a:pt x="931299" y="1079500"/>
                </a:lnTo>
                <a:lnTo>
                  <a:pt x="914345" y="1130300"/>
                </a:lnTo>
                <a:lnTo>
                  <a:pt x="896473" y="1168400"/>
                </a:lnTo>
                <a:lnTo>
                  <a:pt x="877694" y="1206500"/>
                </a:lnTo>
                <a:lnTo>
                  <a:pt x="858021" y="1257300"/>
                </a:lnTo>
                <a:lnTo>
                  <a:pt x="837467" y="1295400"/>
                </a:lnTo>
                <a:lnTo>
                  <a:pt x="816045" y="1333500"/>
                </a:lnTo>
                <a:lnTo>
                  <a:pt x="793766" y="1371600"/>
                </a:lnTo>
                <a:lnTo>
                  <a:pt x="770643" y="1409700"/>
                </a:lnTo>
                <a:lnTo>
                  <a:pt x="746688" y="1447800"/>
                </a:lnTo>
                <a:lnTo>
                  <a:pt x="721915" y="1485900"/>
                </a:lnTo>
                <a:lnTo>
                  <a:pt x="696335" y="1524000"/>
                </a:lnTo>
                <a:lnTo>
                  <a:pt x="669960" y="1562100"/>
                </a:lnTo>
                <a:lnTo>
                  <a:pt x="642804" y="1600200"/>
                </a:lnTo>
                <a:lnTo>
                  <a:pt x="614879" y="1638300"/>
                </a:lnTo>
                <a:lnTo>
                  <a:pt x="586197" y="1676400"/>
                </a:lnTo>
                <a:lnTo>
                  <a:pt x="556770" y="1701800"/>
                </a:lnTo>
                <a:lnTo>
                  <a:pt x="526612" y="1739900"/>
                </a:lnTo>
                <a:lnTo>
                  <a:pt x="495734" y="1765300"/>
                </a:lnTo>
                <a:lnTo>
                  <a:pt x="464149" y="1803400"/>
                </a:lnTo>
                <a:lnTo>
                  <a:pt x="431870" y="1828800"/>
                </a:lnTo>
                <a:lnTo>
                  <a:pt x="398908" y="1866900"/>
                </a:lnTo>
                <a:lnTo>
                  <a:pt x="365277" y="1892300"/>
                </a:lnTo>
                <a:lnTo>
                  <a:pt x="330988" y="1930400"/>
                </a:lnTo>
                <a:lnTo>
                  <a:pt x="296055" y="1955800"/>
                </a:lnTo>
                <a:lnTo>
                  <a:pt x="260490" y="1981200"/>
                </a:lnTo>
                <a:lnTo>
                  <a:pt x="224304" y="2006600"/>
                </a:lnTo>
                <a:lnTo>
                  <a:pt x="187511" y="2032000"/>
                </a:lnTo>
                <a:lnTo>
                  <a:pt x="150123" y="2057400"/>
                </a:lnTo>
                <a:lnTo>
                  <a:pt x="73612" y="2108200"/>
                </a:lnTo>
                <a:lnTo>
                  <a:pt x="34514" y="2133600"/>
                </a:lnTo>
                <a:lnTo>
                  <a:pt x="0" y="2146300"/>
                </a:lnTo>
                <a:close/>
              </a:path>
            </a:pathLst>
          </a:custGeom>
          <a:solidFill>
            <a:srgbClr val="AFC1D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1841101" y="1015099"/>
            <a:ext cx="15414625" cy="9265920"/>
            <a:chOff x="1841101" y="1015099"/>
            <a:chExt cx="15414625" cy="926592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16607" y="4629449"/>
              <a:ext cx="6838866" cy="56515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41101" y="1015099"/>
              <a:ext cx="14601824" cy="8239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0501" y="1951308"/>
            <a:ext cx="13782674" cy="63817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3729" y="1763814"/>
            <a:ext cx="14944724" cy="67627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762654"/>
            <a:ext cx="16449672" cy="68484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Jethalal Gada</dc:creator>
  <cp:keywords>DAFSrLsv-lk,BAFMdB1f3LU</cp:keywords>
  <dc:title>SALES forcasting</dc:title>
  <dcterms:created xsi:type="dcterms:W3CDTF">2022-11-22T13:01:45Z</dcterms:created>
  <dcterms:modified xsi:type="dcterms:W3CDTF">2022-11-22T13:01:45Z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2022-11-22T00:00:00Z</vt:filetime>
  </property>
  <property fmtid="{D5CDD505-2E9C-101B-9397-08002B2CF9AE}" pid="3" name="Creator">
    <vt:lpwstr>Canva</vt:lpwstr>
  </property>
  <property fmtid="{D5CDD505-2E9C-101B-9397-08002B2CF9AE}" pid="4" name="LastSaved">
    <vt:filetime>2022-11-22T00:00:00Z</vt:filetime>
  </property>
</Properties>
</file>